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16"/>
  </p:notesMasterIdLst>
  <p:sldIdLst>
    <p:sldId id="262" r:id="rId3"/>
    <p:sldId id="257" r:id="rId4"/>
    <p:sldId id="256" r:id="rId5"/>
    <p:sldId id="275" r:id="rId6"/>
    <p:sldId id="276" r:id="rId7"/>
    <p:sldId id="277" r:id="rId8"/>
    <p:sldId id="278" r:id="rId9"/>
    <p:sldId id="273" r:id="rId10"/>
    <p:sldId id="279" r:id="rId11"/>
    <p:sldId id="280" r:id="rId12"/>
    <p:sldId id="285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7AB8"/>
    <a:srgbClr val="406FC4"/>
    <a:srgbClr val="D774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11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BB125C-2859-4585-AB19-F4B36D08B503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83CC4F-E5D4-4941-B671-07956F60B6C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Collaborative filtering </a:t>
          </a:r>
        </a:p>
      </dgm:t>
    </dgm:pt>
    <dgm:pt modelId="{78BFDAC7-BFD0-44DC-BF68-4588AC256A9C}" type="parTrans" cxnId="{026BB526-E4BC-41D1-B4F3-71BE632F4A26}">
      <dgm:prSet/>
      <dgm:spPr/>
      <dgm:t>
        <a:bodyPr/>
        <a:lstStyle/>
        <a:p>
          <a:endParaRPr lang="en-US"/>
        </a:p>
      </dgm:t>
    </dgm:pt>
    <dgm:pt modelId="{ECF0FB5F-1990-4CE0-9D9C-B0654617E818}" type="sibTrans" cxnId="{026BB526-E4BC-41D1-B4F3-71BE632F4A26}">
      <dgm:prSet/>
      <dgm:spPr/>
      <dgm:t>
        <a:bodyPr/>
        <a:lstStyle/>
        <a:p>
          <a:endParaRPr lang="en-US"/>
        </a:p>
      </dgm:t>
    </dgm:pt>
    <dgm:pt modelId="{C3C7B2B2-B12D-4BBA-9EB8-8C0A7E27A4D4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/>
            <a:t>user clusters</a:t>
          </a:r>
        </a:p>
      </dgm:t>
    </dgm:pt>
    <dgm:pt modelId="{A43F87FF-0745-4E46-9CD2-A4959392D50B}" type="parTrans" cxnId="{EB553C30-6474-4BE0-8197-8E28D506A826}">
      <dgm:prSet/>
      <dgm:spPr/>
      <dgm:t>
        <a:bodyPr/>
        <a:lstStyle/>
        <a:p>
          <a:endParaRPr lang="en-US"/>
        </a:p>
      </dgm:t>
    </dgm:pt>
    <dgm:pt modelId="{EFF59F47-7B2A-415D-9955-9B91F311F360}" type="sibTrans" cxnId="{EB553C30-6474-4BE0-8197-8E28D506A826}">
      <dgm:prSet/>
      <dgm:spPr/>
      <dgm:t>
        <a:bodyPr/>
        <a:lstStyle/>
        <a:p>
          <a:endParaRPr lang="en-US"/>
        </a:p>
      </dgm:t>
    </dgm:pt>
    <dgm:pt modelId="{2D1444F5-0C39-412D-8762-AD508726642C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/>
            <a:t>k nearest neighbors , DB-Scan , Hierarchical</a:t>
          </a:r>
        </a:p>
      </dgm:t>
    </dgm:pt>
    <dgm:pt modelId="{897B143F-AACB-4BB9-8C10-E41D7AF73757}" type="parTrans" cxnId="{D7D00FBA-50DB-427B-9649-172BF5CC711C}">
      <dgm:prSet/>
      <dgm:spPr/>
      <dgm:t>
        <a:bodyPr/>
        <a:lstStyle/>
        <a:p>
          <a:endParaRPr lang="en-US"/>
        </a:p>
      </dgm:t>
    </dgm:pt>
    <dgm:pt modelId="{6B130B28-BE60-46AB-8F4F-D544D909891A}" type="sibTrans" cxnId="{D7D00FBA-50DB-427B-9649-172BF5CC711C}">
      <dgm:prSet/>
      <dgm:spPr/>
      <dgm:t>
        <a:bodyPr/>
        <a:lstStyle/>
        <a:p>
          <a:endParaRPr lang="en-US"/>
        </a:p>
      </dgm:t>
    </dgm:pt>
    <dgm:pt modelId="{ED1B36E8-8178-4BE8-9360-A5FFECC1CC2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Content based filtering</a:t>
          </a:r>
        </a:p>
      </dgm:t>
    </dgm:pt>
    <dgm:pt modelId="{35009901-4106-46F0-A2ED-D7332BC7350D}" type="parTrans" cxnId="{9E27861D-8408-4618-8767-9706E760F505}">
      <dgm:prSet/>
      <dgm:spPr/>
      <dgm:t>
        <a:bodyPr/>
        <a:lstStyle/>
        <a:p>
          <a:endParaRPr lang="en-US"/>
        </a:p>
      </dgm:t>
    </dgm:pt>
    <dgm:pt modelId="{46897146-DC05-4C55-AD09-CCD09999A887}" type="sibTrans" cxnId="{9E27861D-8408-4618-8767-9706E760F505}">
      <dgm:prSet/>
      <dgm:spPr/>
      <dgm:t>
        <a:bodyPr/>
        <a:lstStyle/>
        <a:p>
          <a:endParaRPr lang="en-US"/>
        </a:p>
      </dgm:t>
    </dgm:pt>
    <dgm:pt modelId="{A12BAE83-DBF2-4675-B350-CAEAD87692D4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Item feature based similarities (movie genre, product category) etc. </a:t>
          </a:r>
        </a:p>
      </dgm:t>
    </dgm:pt>
    <dgm:pt modelId="{DC46A4F0-C2B1-4E0D-91D9-E3E78A9E33B3}" type="parTrans" cxnId="{DF30FE16-910B-4665-B315-E9EE9365D6B6}">
      <dgm:prSet/>
      <dgm:spPr/>
      <dgm:t>
        <a:bodyPr/>
        <a:lstStyle/>
        <a:p>
          <a:endParaRPr lang="en-US"/>
        </a:p>
      </dgm:t>
    </dgm:pt>
    <dgm:pt modelId="{64CF2D43-AFBF-4BE3-962D-3C2B7BBEEDE8}" type="sibTrans" cxnId="{DF30FE16-910B-4665-B315-E9EE9365D6B6}">
      <dgm:prSet/>
      <dgm:spPr/>
      <dgm:t>
        <a:bodyPr/>
        <a:lstStyle/>
        <a:p>
          <a:endParaRPr lang="en-US"/>
        </a:p>
      </dgm:t>
    </dgm:pt>
    <dgm:pt modelId="{91121B6B-6E45-430A-B6D5-256FAFBB48BE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/>
            <a:t>Jaccard , Euclidean , Cosine</a:t>
          </a:r>
        </a:p>
      </dgm:t>
    </dgm:pt>
    <dgm:pt modelId="{853A6CC4-9FBE-43F7-A51D-3EB2D3B2A6ED}" type="parTrans" cxnId="{981A3F23-57F9-4741-B0D3-C41F1B08C9F5}">
      <dgm:prSet/>
      <dgm:spPr/>
      <dgm:t>
        <a:bodyPr/>
        <a:lstStyle/>
        <a:p>
          <a:endParaRPr lang="en-US"/>
        </a:p>
      </dgm:t>
    </dgm:pt>
    <dgm:pt modelId="{A121099F-742A-4D3D-9CEB-82D0BFC08A7D}" type="sibTrans" cxnId="{981A3F23-57F9-4741-B0D3-C41F1B08C9F5}">
      <dgm:prSet/>
      <dgm:spPr/>
      <dgm:t>
        <a:bodyPr/>
        <a:lstStyle/>
        <a:p>
          <a:endParaRPr lang="en-US"/>
        </a:p>
      </dgm:t>
    </dgm:pt>
    <dgm:pt modelId="{4B9980A9-110D-4E72-8177-0C86B75F52F1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Common Problems</a:t>
          </a:r>
        </a:p>
      </dgm:t>
    </dgm:pt>
    <dgm:pt modelId="{F12DAFEA-428D-4C85-91D3-C17ECA65CBA6}" type="parTrans" cxnId="{42BAF275-2CD3-4A04-8BDB-A9B5F514E739}">
      <dgm:prSet/>
      <dgm:spPr/>
      <dgm:t>
        <a:bodyPr/>
        <a:lstStyle/>
        <a:p>
          <a:endParaRPr lang="en-US"/>
        </a:p>
      </dgm:t>
    </dgm:pt>
    <dgm:pt modelId="{28940586-D8D8-4E61-8CD5-86C422D78B3E}" type="sibTrans" cxnId="{42BAF275-2CD3-4A04-8BDB-A9B5F514E739}">
      <dgm:prSet/>
      <dgm:spPr/>
      <dgm:t>
        <a:bodyPr/>
        <a:lstStyle/>
        <a:p>
          <a:endParaRPr lang="en-US"/>
        </a:p>
      </dgm:t>
    </dgm:pt>
    <dgm:pt modelId="{5DC76978-00B6-4655-8F44-824CE5E373C4}">
      <dgm:prSet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n-US"/>
            <a:t>Cold Start</a:t>
          </a:r>
        </a:p>
      </dgm:t>
    </dgm:pt>
    <dgm:pt modelId="{E04F73A2-CA3E-4DE7-AD4C-18E058120A8B}" type="parTrans" cxnId="{9E24FF0A-E5F0-40EC-ADB1-35625A94A754}">
      <dgm:prSet/>
      <dgm:spPr/>
      <dgm:t>
        <a:bodyPr/>
        <a:lstStyle/>
        <a:p>
          <a:endParaRPr lang="en-US"/>
        </a:p>
      </dgm:t>
    </dgm:pt>
    <dgm:pt modelId="{A3AF1BFC-DDDD-4BBC-AA9B-50100F486485}" type="sibTrans" cxnId="{9E24FF0A-E5F0-40EC-ADB1-35625A94A754}">
      <dgm:prSet/>
      <dgm:spPr/>
      <dgm:t>
        <a:bodyPr/>
        <a:lstStyle/>
        <a:p>
          <a:endParaRPr lang="en-US"/>
        </a:p>
      </dgm:t>
    </dgm:pt>
    <dgm:pt modelId="{8F950832-1090-4EE5-A3C3-A5E054A1AAF6}" type="pres">
      <dgm:prSet presAssocID="{9EBB125C-2859-4585-AB19-F4B36D08B503}" presName="Name0" presStyleCnt="0">
        <dgm:presLayoutVars>
          <dgm:dir/>
          <dgm:animLvl val="lvl"/>
          <dgm:resizeHandles val="exact"/>
        </dgm:presLayoutVars>
      </dgm:prSet>
      <dgm:spPr/>
    </dgm:pt>
    <dgm:pt modelId="{4BE1BB1C-9F88-423B-BD06-0A40E61288E6}" type="pres">
      <dgm:prSet presAssocID="{7583CC4F-E5D4-4941-B671-07956F60B6C2}" presName="composite" presStyleCnt="0"/>
      <dgm:spPr/>
    </dgm:pt>
    <dgm:pt modelId="{AAF36C35-9E23-44B2-B3BA-3725A4188BB6}" type="pres">
      <dgm:prSet presAssocID="{7583CC4F-E5D4-4941-B671-07956F60B6C2}" presName="parTx" presStyleLbl="alignNode1" presStyleIdx="0" presStyleCnt="3">
        <dgm:presLayoutVars>
          <dgm:chMax val="0"/>
          <dgm:chPref val="0"/>
        </dgm:presLayoutVars>
      </dgm:prSet>
      <dgm:spPr/>
    </dgm:pt>
    <dgm:pt modelId="{EF53ACB3-EB08-447A-8B62-6A8CC7E0A8BD}" type="pres">
      <dgm:prSet presAssocID="{7583CC4F-E5D4-4941-B671-07956F60B6C2}" presName="desTx" presStyleLbl="alignAccFollowNode1" presStyleIdx="0" presStyleCnt="3">
        <dgm:presLayoutVars/>
      </dgm:prSet>
      <dgm:spPr/>
    </dgm:pt>
    <dgm:pt modelId="{2E60C566-3745-4FE1-9E63-9DFA3A2AF42D}" type="pres">
      <dgm:prSet presAssocID="{ECF0FB5F-1990-4CE0-9D9C-B0654617E818}" presName="space" presStyleCnt="0"/>
      <dgm:spPr/>
    </dgm:pt>
    <dgm:pt modelId="{3A9E3DBF-CF84-49B2-AC38-2ED987DB0D1D}" type="pres">
      <dgm:prSet presAssocID="{ED1B36E8-8178-4BE8-9360-A5FFECC1CC28}" presName="composite" presStyleCnt="0"/>
      <dgm:spPr/>
    </dgm:pt>
    <dgm:pt modelId="{DE63DFF1-C0C9-4DE2-AC93-B587B40C8EC1}" type="pres">
      <dgm:prSet presAssocID="{ED1B36E8-8178-4BE8-9360-A5FFECC1CC28}" presName="parTx" presStyleLbl="alignNode1" presStyleIdx="1" presStyleCnt="3">
        <dgm:presLayoutVars>
          <dgm:chMax val="0"/>
          <dgm:chPref val="0"/>
        </dgm:presLayoutVars>
      </dgm:prSet>
      <dgm:spPr/>
    </dgm:pt>
    <dgm:pt modelId="{047835C5-A30C-4F14-AD16-5B29D437DE11}" type="pres">
      <dgm:prSet presAssocID="{ED1B36E8-8178-4BE8-9360-A5FFECC1CC28}" presName="desTx" presStyleLbl="alignAccFollowNode1" presStyleIdx="1" presStyleCnt="3">
        <dgm:presLayoutVars/>
      </dgm:prSet>
      <dgm:spPr/>
    </dgm:pt>
    <dgm:pt modelId="{CC8B6136-4C3C-44FF-A1D0-6F32AEA1B43E}" type="pres">
      <dgm:prSet presAssocID="{46897146-DC05-4C55-AD09-CCD09999A887}" presName="space" presStyleCnt="0"/>
      <dgm:spPr/>
    </dgm:pt>
    <dgm:pt modelId="{9224000A-F17A-4536-BDFF-9FD6615745E6}" type="pres">
      <dgm:prSet presAssocID="{4B9980A9-110D-4E72-8177-0C86B75F52F1}" presName="composite" presStyleCnt="0"/>
      <dgm:spPr/>
    </dgm:pt>
    <dgm:pt modelId="{5F6D72C8-245D-4BE4-B7BE-3882860EA1CE}" type="pres">
      <dgm:prSet presAssocID="{4B9980A9-110D-4E72-8177-0C86B75F52F1}" presName="parTx" presStyleLbl="alignNode1" presStyleIdx="2" presStyleCnt="3">
        <dgm:presLayoutVars>
          <dgm:chMax val="0"/>
          <dgm:chPref val="0"/>
        </dgm:presLayoutVars>
      </dgm:prSet>
      <dgm:spPr/>
    </dgm:pt>
    <dgm:pt modelId="{48EA832B-DF23-494B-A0ED-D0E8758CB898}" type="pres">
      <dgm:prSet presAssocID="{4B9980A9-110D-4E72-8177-0C86B75F52F1}" presName="desTx" presStyleLbl="alignAccFollowNode1" presStyleIdx="2" presStyleCnt="3">
        <dgm:presLayoutVars/>
      </dgm:prSet>
      <dgm:spPr/>
    </dgm:pt>
  </dgm:ptLst>
  <dgm:cxnLst>
    <dgm:cxn modelId="{9E24FF0A-E5F0-40EC-ADB1-35625A94A754}" srcId="{4B9980A9-110D-4E72-8177-0C86B75F52F1}" destId="{5DC76978-00B6-4655-8F44-824CE5E373C4}" srcOrd="0" destOrd="0" parTransId="{E04F73A2-CA3E-4DE7-AD4C-18E058120A8B}" sibTransId="{A3AF1BFC-DDDD-4BBC-AA9B-50100F486485}"/>
    <dgm:cxn modelId="{DF30FE16-910B-4665-B315-E9EE9365D6B6}" srcId="{ED1B36E8-8178-4BE8-9360-A5FFECC1CC28}" destId="{A12BAE83-DBF2-4675-B350-CAEAD87692D4}" srcOrd="0" destOrd="0" parTransId="{DC46A4F0-C2B1-4E0D-91D9-E3E78A9E33B3}" sibTransId="{64CF2D43-AFBF-4BE3-962D-3C2B7BBEEDE8}"/>
    <dgm:cxn modelId="{9BC4EB18-9771-4A3B-8154-1F0F718E2B65}" type="presOf" srcId="{9EBB125C-2859-4585-AB19-F4B36D08B503}" destId="{8F950832-1090-4EE5-A3C3-A5E054A1AAF6}" srcOrd="0" destOrd="0" presId="urn:microsoft.com/office/officeart/2016/7/layout/ChevronBlockProcess"/>
    <dgm:cxn modelId="{2BA35519-9499-489C-9DE2-97B3D1B5D3A6}" type="presOf" srcId="{C3C7B2B2-B12D-4BBA-9EB8-8C0A7E27A4D4}" destId="{EF53ACB3-EB08-447A-8B62-6A8CC7E0A8BD}" srcOrd="0" destOrd="0" presId="urn:microsoft.com/office/officeart/2016/7/layout/ChevronBlockProcess"/>
    <dgm:cxn modelId="{9E27861D-8408-4618-8767-9706E760F505}" srcId="{9EBB125C-2859-4585-AB19-F4B36D08B503}" destId="{ED1B36E8-8178-4BE8-9360-A5FFECC1CC28}" srcOrd="1" destOrd="0" parTransId="{35009901-4106-46F0-A2ED-D7332BC7350D}" sibTransId="{46897146-DC05-4C55-AD09-CCD09999A887}"/>
    <dgm:cxn modelId="{981A3F23-57F9-4741-B0D3-C41F1B08C9F5}" srcId="{ED1B36E8-8178-4BE8-9360-A5FFECC1CC28}" destId="{91121B6B-6E45-430A-B6D5-256FAFBB48BE}" srcOrd="1" destOrd="0" parTransId="{853A6CC4-9FBE-43F7-A51D-3EB2D3B2A6ED}" sibTransId="{A121099F-742A-4D3D-9CEB-82D0BFC08A7D}"/>
    <dgm:cxn modelId="{026BB526-E4BC-41D1-B4F3-71BE632F4A26}" srcId="{9EBB125C-2859-4585-AB19-F4B36D08B503}" destId="{7583CC4F-E5D4-4941-B671-07956F60B6C2}" srcOrd="0" destOrd="0" parTransId="{78BFDAC7-BFD0-44DC-BF68-4588AC256A9C}" sibTransId="{ECF0FB5F-1990-4CE0-9D9C-B0654617E818}"/>
    <dgm:cxn modelId="{3044942E-550F-4452-BE0F-E6CBA3AC8E78}" type="presOf" srcId="{5DC76978-00B6-4655-8F44-824CE5E373C4}" destId="{48EA832B-DF23-494B-A0ED-D0E8758CB898}" srcOrd="0" destOrd="0" presId="urn:microsoft.com/office/officeart/2016/7/layout/ChevronBlockProcess"/>
    <dgm:cxn modelId="{EB553C30-6474-4BE0-8197-8E28D506A826}" srcId="{7583CC4F-E5D4-4941-B671-07956F60B6C2}" destId="{C3C7B2B2-B12D-4BBA-9EB8-8C0A7E27A4D4}" srcOrd="0" destOrd="0" parTransId="{A43F87FF-0745-4E46-9CD2-A4959392D50B}" sibTransId="{EFF59F47-7B2A-415D-9955-9B91F311F360}"/>
    <dgm:cxn modelId="{12AEB574-36F4-43F9-8E6D-70023AD75F3A}" type="presOf" srcId="{4B9980A9-110D-4E72-8177-0C86B75F52F1}" destId="{5F6D72C8-245D-4BE4-B7BE-3882860EA1CE}" srcOrd="0" destOrd="0" presId="urn:microsoft.com/office/officeart/2016/7/layout/ChevronBlockProcess"/>
    <dgm:cxn modelId="{42BAF275-2CD3-4A04-8BDB-A9B5F514E739}" srcId="{9EBB125C-2859-4585-AB19-F4B36D08B503}" destId="{4B9980A9-110D-4E72-8177-0C86B75F52F1}" srcOrd="2" destOrd="0" parTransId="{F12DAFEA-428D-4C85-91D3-C17ECA65CBA6}" sibTransId="{28940586-D8D8-4E61-8CD5-86C422D78B3E}"/>
    <dgm:cxn modelId="{F72F4A8E-0A9C-4E68-816F-2B8221898F17}" type="presOf" srcId="{91121B6B-6E45-430A-B6D5-256FAFBB48BE}" destId="{047835C5-A30C-4F14-AD16-5B29D437DE11}" srcOrd="0" destOrd="1" presId="urn:microsoft.com/office/officeart/2016/7/layout/ChevronBlockProcess"/>
    <dgm:cxn modelId="{077E8A91-3740-412C-BE87-F48C312BAE29}" type="presOf" srcId="{7583CC4F-E5D4-4941-B671-07956F60B6C2}" destId="{AAF36C35-9E23-44B2-B3BA-3725A4188BB6}" srcOrd="0" destOrd="0" presId="urn:microsoft.com/office/officeart/2016/7/layout/ChevronBlockProcess"/>
    <dgm:cxn modelId="{D7D00FBA-50DB-427B-9649-172BF5CC711C}" srcId="{7583CC4F-E5D4-4941-B671-07956F60B6C2}" destId="{2D1444F5-0C39-412D-8762-AD508726642C}" srcOrd="1" destOrd="0" parTransId="{897B143F-AACB-4BB9-8C10-E41D7AF73757}" sibTransId="{6B130B28-BE60-46AB-8F4F-D544D909891A}"/>
    <dgm:cxn modelId="{7D5D75C1-C7B0-4A48-83D2-372DD9864896}" type="presOf" srcId="{2D1444F5-0C39-412D-8762-AD508726642C}" destId="{EF53ACB3-EB08-447A-8B62-6A8CC7E0A8BD}" srcOrd="0" destOrd="1" presId="urn:microsoft.com/office/officeart/2016/7/layout/ChevronBlockProcess"/>
    <dgm:cxn modelId="{81EDADDB-E64C-407E-8AA8-2441361FCD12}" type="presOf" srcId="{A12BAE83-DBF2-4675-B350-CAEAD87692D4}" destId="{047835C5-A30C-4F14-AD16-5B29D437DE11}" srcOrd="0" destOrd="0" presId="urn:microsoft.com/office/officeart/2016/7/layout/ChevronBlockProcess"/>
    <dgm:cxn modelId="{7157E6F4-021A-470F-A24F-FF3E5482A8DF}" type="presOf" srcId="{ED1B36E8-8178-4BE8-9360-A5FFECC1CC28}" destId="{DE63DFF1-C0C9-4DE2-AC93-B587B40C8EC1}" srcOrd="0" destOrd="0" presId="urn:microsoft.com/office/officeart/2016/7/layout/ChevronBlockProcess"/>
    <dgm:cxn modelId="{43883EFA-ECAB-4CD8-A962-33B198920440}" type="presParOf" srcId="{8F950832-1090-4EE5-A3C3-A5E054A1AAF6}" destId="{4BE1BB1C-9F88-423B-BD06-0A40E61288E6}" srcOrd="0" destOrd="0" presId="urn:microsoft.com/office/officeart/2016/7/layout/ChevronBlockProcess"/>
    <dgm:cxn modelId="{7932BB75-7006-4A2D-AD94-6DFDBD29508F}" type="presParOf" srcId="{4BE1BB1C-9F88-423B-BD06-0A40E61288E6}" destId="{AAF36C35-9E23-44B2-B3BA-3725A4188BB6}" srcOrd="0" destOrd="0" presId="urn:microsoft.com/office/officeart/2016/7/layout/ChevronBlockProcess"/>
    <dgm:cxn modelId="{2415B714-9E9F-4ED3-AC90-8FB2E883BAEE}" type="presParOf" srcId="{4BE1BB1C-9F88-423B-BD06-0A40E61288E6}" destId="{EF53ACB3-EB08-447A-8B62-6A8CC7E0A8BD}" srcOrd="1" destOrd="0" presId="urn:microsoft.com/office/officeart/2016/7/layout/ChevronBlockProcess"/>
    <dgm:cxn modelId="{5E38DF76-01C4-4C54-B52B-7090B86DAF56}" type="presParOf" srcId="{8F950832-1090-4EE5-A3C3-A5E054A1AAF6}" destId="{2E60C566-3745-4FE1-9E63-9DFA3A2AF42D}" srcOrd="1" destOrd="0" presId="urn:microsoft.com/office/officeart/2016/7/layout/ChevronBlockProcess"/>
    <dgm:cxn modelId="{C827A32D-2601-4FB4-A10D-071D33FBBC9E}" type="presParOf" srcId="{8F950832-1090-4EE5-A3C3-A5E054A1AAF6}" destId="{3A9E3DBF-CF84-49B2-AC38-2ED987DB0D1D}" srcOrd="2" destOrd="0" presId="urn:microsoft.com/office/officeart/2016/7/layout/ChevronBlockProcess"/>
    <dgm:cxn modelId="{4AD3F324-2B83-4B20-BEE6-318C4D4EBC2F}" type="presParOf" srcId="{3A9E3DBF-CF84-49B2-AC38-2ED987DB0D1D}" destId="{DE63DFF1-C0C9-4DE2-AC93-B587B40C8EC1}" srcOrd="0" destOrd="0" presId="urn:microsoft.com/office/officeart/2016/7/layout/ChevronBlockProcess"/>
    <dgm:cxn modelId="{74DA656F-4495-4ACB-A67B-FC7BD15EAD8D}" type="presParOf" srcId="{3A9E3DBF-CF84-49B2-AC38-2ED987DB0D1D}" destId="{047835C5-A30C-4F14-AD16-5B29D437DE11}" srcOrd="1" destOrd="0" presId="urn:microsoft.com/office/officeart/2016/7/layout/ChevronBlockProcess"/>
    <dgm:cxn modelId="{B715B5E1-9B81-4D01-8259-1016C9ABD9D8}" type="presParOf" srcId="{8F950832-1090-4EE5-A3C3-A5E054A1AAF6}" destId="{CC8B6136-4C3C-44FF-A1D0-6F32AEA1B43E}" srcOrd="3" destOrd="0" presId="urn:microsoft.com/office/officeart/2016/7/layout/ChevronBlockProcess"/>
    <dgm:cxn modelId="{7AB48CD6-8EC2-461E-8DDD-306ADE7331C0}" type="presParOf" srcId="{8F950832-1090-4EE5-A3C3-A5E054A1AAF6}" destId="{9224000A-F17A-4536-BDFF-9FD6615745E6}" srcOrd="4" destOrd="0" presId="urn:microsoft.com/office/officeart/2016/7/layout/ChevronBlockProcess"/>
    <dgm:cxn modelId="{D3CC3C0E-FEF6-4C37-A0A7-DB693016CDBB}" type="presParOf" srcId="{9224000A-F17A-4536-BDFF-9FD6615745E6}" destId="{5F6D72C8-245D-4BE4-B7BE-3882860EA1CE}" srcOrd="0" destOrd="0" presId="urn:microsoft.com/office/officeart/2016/7/layout/ChevronBlockProcess"/>
    <dgm:cxn modelId="{4287F9A8-341C-4D50-A87E-B9595E5D98DE}" type="presParOf" srcId="{9224000A-F17A-4536-BDFF-9FD6615745E6}" destId="{48EA832B-DF23-494B-A0ED-D0E8758CB898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D957DE-9A92-4975-9704-46DF08460D9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2AB8CF9-EA5D-404A-8F8E-3707CE9CCEE6}">
      <dgm:prSet/>
      <dgm:spPr/>
      <dgm:t>
        <a:bodyPr/>
        <a:lstStyle/>
        <a:p>
          <a:r>
            <a:rPr lang="en-US" b="1" dirty="0">
              <a:latin typeface="Bradley Hand ITC" panose="03070402050302030203" pitchFamily="66" charset="0"/>
            </a:rPr>
            <a:t>Search </a:t>
          </a:r>
          <a:br>
            <a:rPr lang="en-US" b="1" dirty="0">
              <a:latin typeface="Bradley Hand ITC" panose="03070402050302030203" pitchFamily="66" charset="0"/>
            </a:rPr>
          </a:br>
          <a:r>
            <a:rPr lang="en-US" b="1" dirty="0">
              <a:latin typeface="Bradley Hand ITC" panose="03070402050302030203" pitchFamily="66" charset="0"/>
            </a:rPr>
            <a:t>(Home Page)</a:t>
          </a:r>
        </a:p>
        <a:p>
          <a:endParaRPr lang="en-US" b="1" dirty="0">
            <a:latin typeface="Bradley Hand ITC" panose="03070402050302030203" pitchFamily="66" charset="0"/>
          </a:endParaRPr>
        </a:p>
      </dgm:t>
    </dgm:pt>
    <dgm:pt modelId="{D31A9595-4EC0-4073-98B2-0AE3F995DD5E}" type="parTrans" cxnId="{9690444D-8D1E-44DF-A019-EFA16A576F40}">
      <dgm:prSet/>
      <dgm:spPr/>
      <dgm:t>
        <a:bodyPr/>
        <a:lstStyle/>
        <a:p>
          <a:endParaRPr lang="en-US"/>
        </a:p>
      </dgm:t>
    </dgm:pt>
    <dgm:pt modelId="{8E08871F-ABAA-4741-9AE8-266CD29F96E6}" type="sibTrans" cxnId="{9690444D-8D1E-44DF-A019-EFA16A576F40}">
      <dgm:prSet/>
      <dgm:spPr/>
      <dgm:t>
        <a:bodyPr/>
        <a:lstStyle/>
        <a:p>
          <a:endParaRPr lang="en-US"/>
        </a:p>
      </dgm:t>
    </dgm:pt>
    <dgm:pt modelId="{0AC53D52-A2CC-4D36-903B-C9CA128BEBA8}">
      <dgm:prSet/>
      <dgm:spPr/>
      <dgm:t>
        <a:bodyPr/>
        <a:lstStyle/>
        <a:p>
          <a:r>
            <a:rPr lang="en-US" b="1" dirty="0">
              <a:latin typeface="Bradley Hand ITC" panose="03070402050302030203" pitchFamily="66" charset="0"/>
            </a:rPr>
            <a:t>Breed Click </a:t>
          </a:r>
          <a:br>
            <a:rPr lang="en-US" b="1" dirty="0">
              <a:latin typeface="Bradley Hand ITC" panose="03070402050302030203" pitchFamily="66" charset="0"/>
            </a:rPr>
          </a:br>
          <a:r>
            <a:rPr lang="en-US" b="1" dirty="0">
              <a:latin typeface="Bradley Hand ITC" panose="03070402050302030203" pitchFamily="66" charset="0"/>
            </a:rPr>
            <a:t>(Home Page)</a:t>
          </a:r>
          <a:br>
            <a:rPr lang="en-US" b="1" dirty="0">
              <a:latin typeface="Bradley Hand ITC" panose="03070402050302030203" pitchFamily="66" charset="0"/>
            </a:rPr>
          </a:br>
          <a:endParaRPr lang="en-US" b="1" dirty="0">
            <a:latin typeface="Bradley Hand ITC" panose="03070402050302030203" pitchFamily="66" charset="0"/>
          </a:endParaRPr>
        </a:p>
      </dgm:t>
    </dgm:pt>
    <dgm:pt modelId="{FE398FF7-2511-4CF2-B58F-D7A3346C78EC}" type="parTrans" cxnId="{69C3658C-7160-4ED0-9CFC-9D68E140A911}">
      <dgm:prSet/>
      <dgm:spPr/>
      <dgm:t>
        <a:bodyPr/>
        <a:lstStyle/>
        <a:p>
          <a:endParaRPr lang="en-US"/>
        </a:p>
      </dgm:t>
    </dgm:pt>
    <dgm:pt modelId="{D296F3F1-5C4C-4942-8AFC-2657D6AEAD9B}" type="sibTrans" cxnId="{69C3658C-7160-4ED0-9CFC-9D68E140A911}">
      <dgm:prSet/>
      <dgm:spPr/>
      <dgm:t>
        <a:bodyPr/>
        <a:lstStyle/>
        <a:p>
          <a:endParaRPr lang="en-US"/>
        </a:p>
      </dgm:t>
    </dgm:pt>
    <dgm:pt modelId="{76394682-7CEC-4C8E-9AFA-39AD275FAD86}">
      <dgm:prSet/>
      <dgm:spPr/>
      <dgm:t>
        <a:bodyPr/>
        <a:lstStyle/>
        <a:p>
          <a:r>
            <a:rPr lang="en-US" b="1" dirty="0">
              <a:latin typeface="Bradley Hand ITC" panose="03070402050302030203" pitchFamily="66" charset="0"/>
            </a:rPr>
            <a:t>Explicit Feedback </a:t>
          </a:r>
        </a:p>
      </dgm:t>
    </dgm:pt>
    <dgm:pt modelId="{406E068D-F5C4-4ACF-BCC4-2645F691A5B1}" type="parTrans" cxnId="{E5EEB940-5C89-4147-87C0-AC02A5443134}">
      <dgm:prSet/>
      <dgm:spPr/>
      <dgm:t>
        <a:bodyPr/>
        <a:lstStyle/>
        <a:p>
          <a:endParaRPr lang="en-US"/>
        </a:p>
      </dgm:t>
    </dgm:pt>
    <dgm:pt modelId="{EA9026B5-23F2-494E-AB5E-256C4EFC6685}" type="sibTrans" cxnId="{E5EEB940-5C89-4147-87C0-AC02A5443134}">
      <dgm:prSet/>
      <dgm:spPr/>
      <dgm:t>
        <a:bodyPr/>
        <a:lstStyle/>
        <a:p>
          <a:endParaRPr lang="en-US"/>
        </a:p>
      </dgm:t>
    </dgm:pt>
    <dgm:pt modelId="{7B71701C-A8BC-4AC3-9D9D-804CC2CCBAB5}">
      <dgm:prSet custT="1"/>
      <dgm:spPr/>
      <dgm:t>
        <a:bodyPr/>
        <a:lstStyle/>
        <a:p>
          <a:pPr algn="l"/>
          <a:r>
            <a:rPr lang="en-US" sz="2800" dirty="0">
              <a:solidFill>
                <a:schemeClr val="accent6">
                  <a:lumMod val="75000"/>
                </a:schemeClr>
              </a:solidFill>
            </a:rPr>
            <a:t>Like</a:t>
          </a:r>
        </a:p>
      </dgm:t>
    </dgm:pt>
    <dgm:pt modelId="{58046324-E5A8-4452-8599-73F3AEF2A0BA}" type="parTrans" cxnId="{0FA417B8-9D80-463D-9126-40B69B694AAA}">
      <dgm:prSet/>
      <dgm:spPr/>
      <dgm:t>
        <a:bodyPr/>
        <a:lstStyle/>
        <a:p>
          <a:endParaRPr lang="en-US"/>
        </a:p>
      </dgm:t>
    </dgm:pt>
    <dgm:pt modelId="{4AE6AC5A-DD21-4708-A780-22DAB454FE92}" type="sibTrans" cxnId="{0FA417B8-9D80-463D-9126-40B69B694AAA}">
      <dgm:prSet/>
      <dgm:spPr/>
      <dgm:t>
        <a:bodyPr/>
        <a:lstStyle/>
        <a:p>
          <a:endParaRPr lang="en-US"/>
        </a:p>
      </dgm:t>
    </dgm:pt>
    <dgm:pt modelId="{51729552-9F7B-45DD-88F6-9B78E0CE328F}">
      <dgm:prSet/>
      <dgm:spPr/>
      <dgm:t>
        <a:bodyPr/>
        <a:lstStyle/>
        <a:p>
          <a:r>
            <a:rPr lang="en-US" b="1" dirty="0">
              <a:latin typeface="Bradley Hand ITC" panose="03070402050302030203" pitchFamily="66" charset="0"/>
            </a:rPr>
            <a:t>Search for </a:t>
          </a:r>
          <a:br>
            <a:rPr lang="en-US" b="1" dirty="0">
              <a:latin typeface="Bradley Hand ITC" panose="03070402050302030203" pitchFamily="66" charset="0"/>
            </a:rPr>
          </a:br>
          <a:r>
            <a:rPr lang="en-US" b="1" dirty="0">
              <a:latin typeface="Bradley Hand ITC" panose="03070402050302030203" pitchFamily="66" charset="0"/>
            </a:rPr>
            <a:t>Nearest Breed</a:t>
          </a:r>
          <a:br>
            <a:rPr lang="en-US" b="1" dirty="0">
              <a:latin typeface="Bradley Hand ITC" panose="03070402050302030203" pitchFamily="66" charset="0"/>
            </a:rPr>
          </a:br>
          <a:br>
            <a:rPr lang="en-US" b="1" dirty="0">
              <a:latin typeface="Bradley Hand ITC" panose="03070402050302030203" pitchFamily="66" charset="0"/>
            </a:rPr>
          </a:br>
          <a:endParaRPr lang="en-US" b="1" dirty="0">
            <a:latin typeface="Bradley Hand ITC" panose="03070402050302030203" pitchFamily="66" charset="0"/>
          </a:endParaRPr>
        </a:p>
      </dgm:t>
    </dgm:pt>
    <dgm:pt modelId="{F25F6F23-7D8F-4000-8697-9E6069D8AEA3}" type="parTrans" cxnId="{633CF757-AC01-4145-8897-D82A1D2D8AE3}">
      <dgm:prSet/>
      <dgm:spPr/>
      <dgm:t>
        <a:bodyPr/>
        <a:lstStyle/>
        <a:p>
          <a:endParaRPr lang="en-US"/>
        </a:p>
      </dgm:t>
    </dgm:pt>
    <dgm:pt modelId="{C15A8437-91AE-4E74-9E51-9EE7F0BA7A9B}" type="sibTrans" cxnId="{633CF757-AC01-4145-8897-D82A1D2D8AE3}">
      <dgm:prSet/>
      <dgm:spPr/>
      <dgm:t>
        <a:bodyPr/>
        <a:lstStyle/>
        <a:p>
          <a:endParaRPr lang="en-US"/>
        </a:p>
      </dgm:t>
    </dgm:pt>
    <dgm:pt modelId="{69BC6E0C-E7CB-49BD-BB4D-F1F314A1E538}">
      <dgm:prSet/>
      <dgm:spPr/>
      <dgm:t>
        <a:bodyPr/>
        <a:lstStyle/>
        <a:p>
          <a:r>
            <a:rPr lang="en-US" b="1" dirty="0">
              <a:latin typeface="Bradley Hand ITC" panose="03070402050302030203" pitchFamily="66" charset="0"/>
            </a:rPr>
            <a:t>YOUTUBE Interaction</a:t>
          </a:r>
          <a:br>
            <a:rPr lang="en-US" b="1" dirty="0">
              <a:latin typeface="Bradley Hand ITC" panose="03070402050302030203" pitchFamily="66" charset="0"/>
            </a:rPr>
          </a:br>
          <a:endParaRPr lang="en-US" b="1" dirty="0">
            <a:latin typeface="Bradley Hand ITC" panose="03070402050302030203" pitchFamily="66" charset="0"/>
          </a:endParaRPr>
        </a:p>
      </dgm:t>
    </dgm:pt>
    <dgm:pt modelId="{A1AEF56C-BEC6-4628-AEA8-5B8B9A420614}" type="sibTrans" cxnId="{E807100B-DF81-4E74-8212-F9853E129C0B}">
      <dgm:prSet/>
      <dgm:spPr/>
      <dgm:t>
        <a:bodyPr/>
        <a:lstStyle/>
        <a:p>
          <a:endParaRPr lang="en-US"/>
        </a:p>
      </dgm:t>
    </dgm:pt>
    <dgm:pt modelId="{D96867EE-AE18-4C57-A0E6-0DE378451938}" type="parTrans" cxnId="{E807100B-DF81-4E74-8212-F9853E129C0B}">
      <dgm:prSet/>
      <dgm:spPr/>
      <dgm:t>
        <a:bodyPr/>
        <a:lstStyle/>
        <a:p>
          <a:endParaRPr lang="en-US"/>
        </a:p>
      </dgm:t>
    </dgm:pt>
    <dgm:pt modelId="{CC6CAFD2-A105-42F4-9B72-F3A162A101AC}" type="pres">
      <dgm:prSet presAssocID="{93D957DE-9A92-4975-9704-46DF08460D9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5A50C6-C39E-4E7C-A997-CFB5F2DBFF60}" type="pres">
      <dgm:prSet presAssocID="{02AB8CF9-EA5D-404A-8F8E-3707CE9CCEE6}" presName="hierRoot1" presStyleCnt="0"/>
      <dgm:spPr/>
    </dgm:pt>
    <dgm:pt modelId="{EEDDB68D-8E3B-4BE0-B362-148B18B4D745}" type="pres">
      <dgm:prSet presAssocID="{02AB8CF9-EA5D-404A-8F8E-3707CE9CCEE6}" presName="composite" presStyleCnt="0"/>
      <dgm:spPr/>
    </dgm:pt>
    <dgm:pt modelId="{CA3D0D2F-12D5-4757-A322-6E603F24FC88}" type="pres">
      <dgm:prSet presAssocID="{02AB8CF9-EA5D-404A-8F8E-3707CE9CCEE6}" presName="background" presStyleLbl="node0" presStyleIdx="0" presStyleCnt="5"/>
      <dgm:spPr/>
    </dgm:pt>
    <dgm:pt modelId="{AAA21386-06F2-4837-A0C1-7F7CA26F2C6C}" type="pres">
      <dgm:prSet presAssocID="{02AB8CF9-EA5D-404A-8F8E-3707CE9CCEE6}" presName="text" presStyleLbl="fgAcc0" presStyleIdx="0" presStyleCnt="5">
        <dgm:presLayoutVars>
          <dgm:chPref val="3"/>
        </dgm:presLayoutVars>
      </dgm:prSet>
      <dgm:spPr/>
    </dgm:pt>
    <dgm:pt modelId="{B972B7A4-AE98-4FCB-89B8-358D6F062636}" type="pres">
      <dgm:prSet presAssocID="{02AB8CF9-EA5D-404A-8F8E-3707CE9CCEE6}" presName="hierChild2" presStyleCnt="0"/>
      <dgm:spPr/>
    </dgm:pt>
    <dgm:pt modelId="{BD6DDAAA-668E-4E2C-BF22-87E7B019FF36}" type="pres">
      <dgm:prSet presAssocID="{0AC53D52-A2CC-4D36-903B-C9CA128BEBA8}" presName="hierRoot1" presStyleCnt="0"/>
      <dgm:spPr/>
    </dgm:pt>
    <dgm:pt modelId="{2EE90799-AA0C-47AC-BB01-A103878954DB}" type="pres">
      <dgm:prSet presAssocID="{0AC53D52-A2CC-4D36-903B-C9CA128BEBA8}" presName="composite" presStyleCnt="0"/>
      <dgm:spPr/>
    </dgm:pt>
    <dgm:pt modelId="{E74C2244-DFB8-46A1-97DD-3A923F056704}" type="pres">
      <dgm:prSet presAssocID="{0AC53D52-A2CC-4D36-903B-C9CA128BEBA8}" presName="background" presStyleLbl="node0" presStyleIdx="1" presStyleCnt="5"/>
      <dgm:spPr/>
    </dgm:pt>
    <dgm:pt modelId="{522C9EB4-B6EB-4126-BC44-C6E35100FCF7}" type="pres">
      <dgm:prSet presAssocID="{0AC53D52-A2CC-4D36-903B-C9CA128BEBA8}" presName="text" presStyleLbl="fgAcc0" presStyleIdx="1" presStyleCnt="5">
        <dgm:presLayoutVars>
          <dgm:chPref val="3"/>
        </dgm:presLayoutVars>
      </dgm:prSet>
      <dgm:spPr/>
    </dgm:pt>
    <dgm:pt modelId="{EA294D26-CE86-4C9A-941F-3D7A59CACCE0}" type="pres">
      <dgm:prSet presAssocID="{0AC53D52-A2CC-4D36-903B-C9CA128BEBA8}" presName="hierChild2" presStyleCnt="0"/>
      <dgm:spPr/>
    </dgm:pt>
    <dgm:pt modelId="{0E38080C-A96E-48F6-BAAC-422313EACAE3}" type="pres">
      <dgm:prSet presAssocID="{69BC6E0C-E7CB-49BD-BB4D-F1F314A1E538}" presName="hierRoot1" presStyleCnt="0"/>
      <dgm:spPr/>
    </dgm:pt>
    <dgm:pt modelId="{E7CBB397-420F-4879-BE7A-ED6B2C70BA84}" type="pres">
      <dgm:prSet presAssocID="{69BC6E0C-E7CB-49BD-BB4D-F1F314A1E538}" presName="composite" presStyleCnt="0"/>
      <dgm:spPr/>
    </dgm:pt>
    <dgm:pt modelId="{B712A30E-282E-40C0-9ADF-981CFBBD9F18}" type="pres">
      <dgm:prSet presAssocID="{69BC6E0C-E7CB-49BD-BB4D-F1F314A1E538}" presName="background" presStyleLbl="node0" presStyleIdx="2" presStyleCnt="5"/>
      <dgm:spPr/>
    </dgm:pt>
    <dgm:pt modelId="{EECAF405-15B2-42F5-8B77-ABBC11BC87F3}" type="pres">
      <dgm:prSet presAssocID="{69BC6E0C-E7CB-49BD-BB4D-F1F314A1E538}" presName="text" presStyleLbl="fgAcc0" presStyleIdx="2" presStyleCnt="5">
        <dgm:presLayoutVars>
          <dgm:chPref val="3"/>
        </dgm:presLayoutVars>
      </dgm:prSet>
      <dgm:spPr/>
    </dgm:pt>
    <dgm:pt modelId="{5E86163F-2F5A-405E-AC93-61CE47421211}" type="pres">
      <dgm:prSet presAssocID="{69BC6E0C-E7CB-49BD-BB4D-F1F314A1E538}" presName="hierChild2" presStyleCnt="0"/>
      <dgm:spPr/>
    </dgm:pt>
    <dgm:pt modelId="{C495A370-48F2-48A1-B3FF-3FD0AAD698A6}" type="pres">
      <dgm:prSet presAssocID="{76394682-7CEC-4C8E-9AFA-39AD275FAD86}" presName="hierRoot1" presStyleCnt="0"/>
      <dgm:spPr/>
    </dgm:pt>
    <dgm:pt modelId="{380C2986-BA80-4628-AAF2-771C20A22553}" type="pres">
      <dgm:prSet presAssocID="{76394682-7CEC-4C8E-9AFA-39AD275FAD86}" presName="composite" presStyleCnt="0"/>
      <dgm:spPr/>
    </dgm:pt>
    <dgm:pt modelId="{DF352007-F66C-4E63-B41B-57C9D0335A09}" type="pres">
      <dgm:prSet presAssocID="{76394682-7CEC-4C8E-9AFA-39AD275FAD86}" presName="background" presStyleLbl="node0" presStyleIdx="3" presStyleCnt="5"/>
      <dgm:spPr/>
    </dgm:pt>
    <dgm:pt modelId="{A444116D-8919-45D6-B139-A067E5F7FFC3}" type="pres">
      <dgm:prSet presAssocID="{76394682-7CEC-4C8E-9AFA-39AD275FAD86}" presName="text" presStyleLbl="fgAcc0" presStyleIdx="3" presStyleCnt="5">
        <dgm:presLayoutVars>
          <dgm:chPref val="3"/>
        </dgm:presLayoutVars>
      </dgm:prSet>
      <dgm:spPr/>
    </dgm:pt>
    <dgm:pt modelId="{A3D6B14E-83C6-49ED-BE74-F071681C3B70}" type="pres">
      <dgm:prSet presAssocID="{76394682-7CEC-4C8E-9AFA-39AD275FAD86}" presName="hierChild2" presStyleCnt="0"/>
      <dgm:spPr/>
    </dgm:pt>
    <dgm:pt modelId="{39828E17-9232-42DE-8976-9506C3C0575E}" type="pres">
      <dgm:prSet presAssocID="{58046324-E5A8-4452-8599-73F3AEF2A0BA}" presName="Name10" presStyleLbl="parChTrans1D2" presStyleIdx="0" presStyleCnt="1"/>
      <dgm:spPr/>
    </dgm:pt>
    <dgm:pt modelId="{32DC5903-2BF6-4BE5-8C30-76A60A85AF93}" type="pres">
      <dgm:prSet presAssocID="{7B71701C-A8BC-4AC3-9D9D-804CC2CCBAB5}" presName="hierRoot2" presStyleCnt="0"/>
      <dgm:spPr/>
    </dgm:pt>
    <dgm:pt modelId="{7484B5DD-F9C7-4C71-9E21-EFFA7E857CBA}" type="pres">
      <dgm:prSet presAssocID="{7B71701C-A8BC-4AC3-9D9D-804CC2CCBAB5}" presName="composite2" presStyleCnt="0"/>
      <dgm:spPr/>
    </dgm:pt>
    <dgm:pt modelId="{A2A65335-593B-47D1-AD21-E4ED5A283381}" type="pres">
      <dgm:prSet presAssocID="{7B71701C-A8BC-4AC3-9D9D-804CC2CCBAB5}" presName="background2" presStyleLbl="node2" presStyleIdx="0" presStyleCnt="1"/>
      <dgm:spPr/>
    </dgm:pt>
    <dgm:pt modelId="{DF9B17D0-0C78-4820-A3CB-46F300DBEBBF}" type="pres">
      <dgm:prSet presAssocID="{7B71701C-A8BC-4AC3-9D9D-804CC2CCBAB5}" presName="text2" presStyleLbl="fgAcc2" presStyleIdx="0" presStyleCnt="1">
        <dgm:presLayoutVars>
          <dgm:chPref val="3"/>
        </dgm:presLayoutVars>
      </dgm:prSet>
      <dgm:spPr/>
    </dgm:pt>
    <dgm:pt modelId="{9322BFA9-2C58-445F-8CF0-81F953C162AB}" type="pres">
      <dgm:prSet presAssocID="{7B71701C-A8BC-4AC3-9D9D-804CC2CCBAB5}" presName="hierChild3" presStyleCnt="0"/>
      <dgm:spPr/>
    </dgm:pt>
    <dgm:pt modelId="{9A42A96D-3573-4B2E-B398-E4E7BB657AF2}" type="pres">
      <dgm:prSet presAssocID="{51729552-9F7B-45DD-88F6-9B78E0CE328F}" presName="hierRoot1" presStyleCnt="0"/>
      <dgm:spPr/>
    </dgm:pt>
    <dgm:pt modelId="{0F7B9DE7-6A93-4E7B-8642-F3F2F4F44F02}" type="pres">
      <dgm:prSet presAssocID="{51729552-9F7B-45DD-88F6-9B78E0CE328F}" presName="composite" presStyleCnt="0"/>
      <dgm:spPr/>
    </dgm:pt>
    <dgm:pt modelId="{A460D96F-FDC9-4D09-A476-085EB64AA167}" type="pres">
      <dgm:prSet presAssocID="{51729552-9F7B-45DD-88F6-9B78E0CE328F}" presName="background" presStyleLbl="node0" presStyleIdx="4" presStyleCnt="5"/>
      <dgm:spPr/>
    </dgm:pt>
    <dgm:pt modelId="{5E0CE6D9-B53E-4366-9315-F18983C5E6A6}" type="pres">
      <dgm:prSet presAssocID="{51729552-9F7B-45DD-88F6-9B78E0CE328F}" presName="text" presStyleLbl="fgAcc0" presStyleIdx="4" presStyleCnt="5">
        <dgm:presLayoutVars>
          <dgm:chPref val="3"/>
        </dgm:presLayoutVars>
      </dgm:prSet>
      <dgm:spPr/>
    </dgm:pt>
    <dgm:pt modelId="{798AAAC3-0C66-473F-9555-572992BAA2AA}" type="pres">
      <dgm:prSet presAssocID="{51729552-9F7B-45DD-88F6-9B78E0CE328F}" presName="hierChild2" presStyleCnt="0"/>
      <dgm:spPr/>
    </dgm:pt>
  </dgm:ptLst>
  <dgm:cxnLst>
    <dgm:cxn modelId="{E807100B-DF81-4E74-8212-F9853E129C0B}" srcId="{93D957DE-9A92-4975-9704-46DF08460D93}" destId="{69BC6E0C-E7CB-49BD-BB4D-F1F314A1E538}" srcOrd="2" destOrd="0" parTransId="{D96867EE-AE18-4C57-A0E6-0DE378451938}" sibTransId="{A1AEF56C-BEC6-4628-AEA8-5B8B9A420614}"/>
    <dgm:cxn modelId="{F90F4D22-83BF-461C-8507-972432119DF8}" type="presOf" srcId="{76394682-7CEC-4C8E-9AFA-39AD275FAD86}" destId="{A444116D-8919-45D6-B139-A067E5F7FFC3}" srcOrd="0" destOrd="0" presId="urn:microsoft.com/office/officeart/2005/8/layout/hierarchy1"/>
    <dgm:cxn modelId="{86154D37-0D98-4BCB-8224-07D8AAFB838E}" type="presOf" srcId="{58046324-E5A8-4452-8599-73F3AEF2A0BA}" destId="{39828E17-9232-42DE-8976-9506C3C0575E}" srcOrd="0" destOrd="0" presId="urn:microsoft.com/office/officeart/2005/8/layout/hierarchy1"/>
    <dgm:cxn modelId="{E5EEB940-5C89-4147-87C0-AC02A5443134}" srcId="{93D957DE-9A92-4975-9704-46DF08460D93}" destId="{76394682-7CEC-4C8E-9AFA-39AD275FAD86}" srcOrd="3" destOrd="0" parTransId="{406E068D-F5C4-4ACF-BCC4-2645F691A5B1}" sibTransId="{EA9026B5-23F2-494E-AB5E-256C4EFC6685}"/>
    <dgm:cxn modelId="{05EEA069-05B6-44CC-B7D0-DD7CBCC9005C}" type="presOf" srcId="{0AC53D52-A2CC-4D36-903B-C9CA128BEBA8}" destId="{522C9EB4-B6EB-4126-BC44-C6E35100FCF7}" srcOrd="0" destOrd="0" presId="urn:microsoft.com/office/officeart/2005/8/layout/hierarchy1"/>
    <dgm:cxn modelId="{9690444D-8D1E-44DF-A019-EFA16A576F40}" srcId="{93D957DE-9A92-4975-9704-46DF08460D93}" destId="{02AB8CF9-EA5D-404A-8F8E-3707CE9CCEE6}" srcOrd="0" destOrd="0" parTransId="{D31A9595-4EC0-4073-98B2-0AE3F995DD5E}" sibTransId="{8E08871F-ABAA-4741-9AE8-266CD29F96E6}"/>
    <dgm:cxn modelId="{D280EA4D-9621-41A0-A109-DF5A782F8C38}" type="presOf" srcId="{93D957DE-9A92-4975-9704-46DF08460D93}" destId="{CC6CAFD2-A105-42F4-9B72-F3A162A101AC}" srcOrd="0" destOrd="0" presId="urn:microsoft.com/office/officeart/2005/8/layout/hierarchy1"/>
    <dgm:cxn modelId="{633CF757-AC01-4145-8897-D82A1D2D8AE3}" srcId="{93D957DE-9A92-4975-9704-46DF08460D93}" destId="{51729552-9F7B-45DD-88F6-9B78E0CE328F}" srcOrd="4" destOrd="0" parTransId="{F25F6F23-7D8F-4000-8697-9E6069D8AEA3}" sibTransId="{C15A8437-91AE-4E74-9E51-9EE7F0BA7A9B}"/>
    <dgm:cxn modelId="{CB51AA58-17AA-4708-BF2A-D3CDF364D770}" type="presOf" srcId="{51729552-9F7B-45DD-88F6-9B78E0CE328F}" destId="{5E0CE6D9-B53E-4366-9315-F18983C5E6A6}" srcOrd="0" destOrd="0" presId="urn:microsoft.com/office/officeart/2005/8/layout/hierarchy1"/>
    <dgm:cxn modelId="{69C3658C-7160-4ED0-9CFC-9D68E140A911}" srcId="{93D957DE-9A92-4975-9704-46DF08460D93}" destId="{0AC53D52-A2CC-4D36-903B-C9CA128BEBA8}" srcOrd="1" destOrd="0" parTransId="{FE398FF7-2511-4CF2-B58F-D7A3346C78EC}" sibTransId="{D296F3F1-5C4C-4942-8AFC-2657D6AEAD9B}"/>
    <dgm:cxn modelId="{21E7929B-E621-41F1-BFB1-AE1F5C27AD33}" type="presOf" srcId="{69BC6E0C-E7CB-49BD-BB4D-F1F314A1E538}" destId="{EECAF405-15B2-42F5-8B77-ABBC11BC87F3}" srcOrd="0" destOrd="0" presId="urn:microsoft.com/office/officeart/2005/8/layout/hierarchy1"/>
    <dgm:cxn modelId="{354DFCA0-23C0-431F-83BB-03652EA2B8B1}" type="presOf" srcId="{7B71701C-A8BC-4AC3-9D9D-804CC2CCBAB5}" destId="{DF9B17D0-0C78-4820-A3CB-46F300DBEBBF}" srcOrd="0" destOrd="0" presId="urn:microsoft.com/office/officeart/2005/8/layout/hierarchy1"/>
    <dgm:cxn modelId="{0FA417B8-9D80-463D-9126-40B69B694AAA}" srcId="{76394682-7CEC-4C8E-9AFA-39AD275FAD86}" destId="{7B71701C-A8BC-4AC3-9D9D-804CC2CCBAB5}" srcOrd="0" destOrd="0" parTransId="{58046324-E5A8-4452-8599-73F3AEF2A0BA}" sibTransId="{4AE6AC5A-DD21-4708-A780-22DAB454FE92}"/>
    <dgm:cxn modelId="{1D954DC9-683C-434D-887A-2B579262604A}" type="presOf" srcId="{02AB8CF9-EA5D-404A-8F8E-3707CE9CCEE6}" destId="{AAA21386-06F2-4837-A0C1-7F7CA26F2C6C}" srcOrd="0" destOrd="0" presId="urn:microsoft.com/office/officeart/2005/8/layout/hierarchy1"/>
    <dgm:cxn modelId="{801CE1BE-F243-4C56-AD94-AD1143A63728}" type="presParOf" srcId="{CC6CAFD2-A105-42F4-9B72-F3A162A101AC}" destId="{585A50C6-C39E-4E7C-A997-CFB5F2DBFF60}" srcOrd="0" destOrd="0" presId="urn:microsoft.com/office/officeart/2005/8/layout/hierarchy1"/>
    <dgm:cxn modelId="{2DA8A036-EEE4-41FE-B6CE-5177E2ADF37B}" type="presParOf" srcId="{585A50C6-C39E-4E7C-A997-CFB5F2DBFF60}" destId="{EEDDB68D-8E3B-4BE0-B362-148B18B4D745}" srcOrd="0" destOrd="0" presId="urn:microsoft.com/office/officeart/2005/8/layout/hierarchy1"/>
    <dgm:cxn modelId="{B133F3CC-FFC1-41E5-99A7-64BF23224B55}" type="presParOf" srcId="{EEDDB68D-8E3B-4BE0-B362-148B18B4D745}" destId="{CA3D0D2F-12D5-4757-A322-6E603F24FC88}" srcOrd="0" destOrd="0" presId="urn:microsoft.com/office/officeart/2005/8/layout/hierarchy1"/>
    <dgm:cxn modelId="{2A29E056-B5F5-48E9-BFA7-31B6AD3ECBDE}" type="presParOf" srcId="{EEDDB68D-8E3B-4BE0-B362-148B18B4D745}" destId="{AAA21386-06F2-4837-A0C1-7F7CA26F2C6C}" srcOrd="1" destOrd="0" presId="urn:microsoft.com/office/officeart/2005/8/layout/hierarchy1"/>
    <dgm:cxn modelId="{53B101A1-24A9-4ABB-A5FD-A5DAF064E6A5}" type="presParOf" srcId="{585A50C6-C39E-4E7C-A997-CFB5F2DBFF60}" destId="{B972B7A4-AE98-4FCB-89B8-358D6F062636}" srcOrd="1" destOrd="0" presId="urn:microsoft.com/office/officeart/2005/8/layout/hierarchy1"/>
    <dgm:cxn modelId="{3793C28B-7D93-45E2-8B76-DED61EE1DA18}" type="presParOf" srcId="{CC6CAFD2-A105-42F4-9B72-F3A162A101AC}" destId="{BD6DDAAA-668E-4E2C-BF22-87E7B019FF36}" srcOrd="1" destOrd="0" presId="urn:microsoft.com/office/officeart/2005/8/layout/hierarchy1"/>
    <dgm:cxn modelId="{62EDBD90-E697-47DF-9255-CB4B1FBE5686}" type="presParOf" srcId="{BD6DDAAA-668E-4E2C-BF22-87E7B019FF36}" destId="{2EE90799-AA0C-47AC-BB01-A103878954DB}" srcOrd="0" destOrd="0" presId="urn:microsoft.com/office/officeart/2005/8/layout/hierarchy1"/>
    <dgm:cxn modelId="{9BC52B7D-026D-408E-A121-45F378429BCF}" type="presParOf" srcId="{2EE90799-AA0C-47AC-BB01-A103878954DB}" destId="{E74C2244-DFB8-46A1-97DD-3A923F056704}" srcOrd="0" destOrd="0" presId="urn:microsoft.com/office/officeart/2005/8/layout/hierarchy1"/>
    <dgm:cxn modelId="{A857B1B0-1145-40F8-8636-2458FE0800F4}" type="presParOf" srcId="{2EE90799-AA0C-47AC-BB01-A103878954DB}" destId="{522C9EB4-B6EB-4126-BC44-C6E35100FCF7}" srcOrd="1" destOrd="0" presId="urn:microsoft.com/office/officeart/2005/8/layout/hierarchy1"/>
    <dgm:cxn modelId="{E34E798B-1197-4D1E-94C1-CFD1CDB5A00F}" type="presParOf" srcId="{BD6DDAAA-668E-4E2C-BF22-87E7B019FF36}" destId="{EA294D26-CE86-4C9A-941F-3D7A59CACCE0}" srcOrd="1" destOrd="0" presId="urn:microsoft.com/office/officeart/2005/8/layout/hierarchy1"/>
    <dgm:cxn modelId="{BFCEC356-E457-4D52-8118-8F04A4CA6361}" type="presParOf" srcId="{CC6CAFD2-A105-42F4-9B72-F3A162A101AC}" destId="{0E38080C-A96E-48F6-BAAC-422313EACAE3}" srcOrd="2" destOrd="0" presId="urn:microsoft.com/office/officeart/2005/8/layout/hierarchy1"/>
    <dgm:cxn modelId="{07C215AA-1BB0-4781-BD54-8ED9DD81D6D7}" type="presParOf" srcId="{0E38080C-A96E-48F6-BAAC-422313EACAE3}" destId="{E7CBB397-420F-4879-BE7A-ED6B2C70BA84}" srcOrd="0" destOrd="0" presId="urn:microsoft.com/office/officeart/2005/8/layout/hierarchy1"/>
    <dgm:cxn modelId="{F8CEB6B4-FD90-4B4F-A3DB-61BFB619B0B5}" type="presParOf" srcId="{E7CBB397-420F-4879-BE7A-ED6B2C70BA84}" destId="{B712A30E-282E-40C0-9ADF-981CFBBD9F18}" srcOrd="0" destOrd="0" presId="urn:microsoft.com/office/officeart/2005/8/layout/hierarchy1"/>
    <dgm:cxn modelId="{5F84FFC6-5444-40C9-9A38-2E07A9688E95}" type="presParOf" srcId="{E7CBB397-420F-4879-BE7A-ED6B2C70BA84}" destId="{EECAF405-15B2-42F5-8B77-ABBC11BC87F3}" srcOrd="1" destOrd="0" presId="urn:microsoft.com/office/officeart/2005/8/layout/hierarchy1"/>
    <dgm:cxn modelId="{E5431DFE-4856-41A9-8A9E-4FB77247CF1C}" type="presParOf" srcId="{0E38080C-A96E-48F6-BAAC-422313EACAE3}" destId="{5E86163F-2F5A-405E-AC93-61CE47421211}" srcOrd="1" destOrd="0" presId="urn:microsoft.com/office/officeart/2005/8/layout/hierarchy1"/>
    <dgm:cxn modelId="{CC109762-0D3B-4C33-80ED-5B4E33339CD9}" type="presParOf" srcId="{CC6CAFD2-A105-42F4-9B72-F3A162A101AC}" destId="{C495A370-48F2-48A1-B3FF-3FD0AAD698A6}" srcOrd="3" destOrd="0" presId="urn:microsoft.com/office/officeart/2005/8/layout/hierarchy1"/>
    <dgm:cxn modelId="{83DDDCB8-D5A8-40AB-9DB0-87DD4B945155}" type="presParOf" srcId="{C495A370-48F2-48A1-B3FF-3FD0AAD698A6}" destId="{380C2986-BA80-4628-AAF2-771C20A22553}" srcOrd="0" destOrd="0" presId="urn:microsoft.com/office/officeart/2005/8/layout/hierarchy1"/>
    <dgm:cxn modelId="{066A0B50-9EA4-4B05-A2D0-857B2A98C1EC}" type="presParOf" srcId="{380C2986-BA80-4628-AAF2-771C20A22553}" destId="{DF352007-F66C-4E63-B41B-57C9D0335A09}" srcOrd="0" destOrd="0" presId="urn:microsoft.com/office/officeart/2005/8/layout/hierarchy1"/>
    <dgm:cxn modelId="{3AA4A2F3-9EA2-4545-8F24-F8EEE913BA48}" type="presParOf" srcId="{380C2986-BA80-4628-AAF2-771C20A22553}" destId="{A444116D-8919-45D6-B139-A067E5F7FFC3}" srcOrd="1" destOrd="0" presId="urn:microsoft.com/office/officeart/2005/8/layout/hierarchy1"/>
    <dgm:cxn modelId="{C606044E-3237-4CCC-93BD-E5047CFD5773}" type="presParOf" srcId="{C495A370-48F2-48A1-B3FF-3FD0AAD698A6}" destId="{A3D6B14E-83C6-49ED-BE74-F071681C3B70}" srcOrd="1" destOrd="0" presId="urn:microsoft.com/office/officeart/2005/8/layout/hierarchy1"/>
    <dgm:cxn modelId="{EE075D2A-3C67-4FA3-9BA6-46ABC41A283A}" type="presParOf" srcId="{A3D6B14E-83C6-49ED-BE74-F071681C3B70}" destId="{39828E17-9232-42DE-8976-9506C3C0575E}" srcOrd="0" destOrd="0" presId="urn:microsoft.com/office/officeart/2005/8/layout/hierarchy1"/>
    <dgm:cxn modelId="{9CCBE1A1-94AC-4F48-BAE6-73DEF30B4817}" type="presParOf" srcId="{A3D6B14E-83C6-49ED-BE74-F071681C3B70}" destId="{32DC5903-2BF6-4BE5-8C30-76A60A85AF93}" srcOrd="1" destOrd="0" presId="urn:microsoft.com/office/officeart/2005/8/layout/hierarchy1"/>
    <dgm:cxn modelId="{993E2326-B009-44E1-B827-D89FB8E1902A}" type="presParOf" srcId="{32DC5903-2BF6-4BE5-8C30-76A60A85AF93}" destId="{7484B5DD-F9C7-4C71-9E21-EFFA7E857CBA}" srcOrd="0" destOrd="0" presId="urn:microsoft.com/office/officeart/2005/8/layout/hierarchy1"/>
    <dgm:cxn modelId="{014FC1BF-480C-4105-A892-1B9DB593C507}" type="presParOf" srcId="{7484B5DD-F9C7-4C71-9E21-EFFA7E857CBA}" destId="{A2A65335-593B-47D1-AD21-E4ED5A283381}" srcOrd="0" destOrd="0" presId="urn:microsoft.com/office/officeart/2005/8/layout/hierarchy1"/>
    <dgm:cxn modelId="{A3F3A613-A065-4A29-8A21-364C08760285}" type="presParOf" srcId="{7484B5DD-F9C7-4C71-9E21-EFFA7E857CBA}" destId="{DF9B17D0-0C78-4820-A3CB-46F300DBEBBF}" srcOrd="1" destOrd="0" presId="urn:microsoft.com/office/officeart/2005/8/layout/hierarchy1"/>
    <dgm:cxn modelId="{160F4A66-195E-4CF8-A7A7-B3EC2446F706}" type="presParOf" srcId="{32DC5903-2BF6-4BE5-8C30-76A60A85AF93}" destId="{9322BFA9-2C58-445F-8CF0-81F953C162AB}" srcOrd="1" destOrd="0" presId="urn:microsoft.com/office/officeart/2005/8/layout/hierarchy1"/>
    <dgm:cxn modelId="{28F001E2-B636-4BD0-A319-0B5142D4DCE8}" type="presParOf" srcId="{CC6CAFD2-A105-42F4-9B72-F3A162A101AC}" destId="{9A42A96D-3573-4B2E-B398-E4E7BB657AF2}" srcOrd="4" destOrd="0" presId="urn:microsoft.com/office/officeart/2005/8/layout/hierarchy1"/>
    <dgm:cxn modelId="{AE0D8406-65AC-4424-88C8-3AC8CC36E859}" type="presParOf" srcId="{9A42A96D-3573-4B2E-B398-E4E7BB657AF2}" destId="{0F7B9DE7-6A93-4E7B-8642-F3F2F4F44F02}" srcOrd="0" destOrd="0" presId="urn:microsoft.com/office/officeart/2005/8/layout/hierarchy1"/>
    <dgm:cxn modelId="{8BD625AF-3A0F-4283-BE5E-EC46C34E3868}" type="presParOf" srcId="{0F7B9DE7-6A93-4E7B-8642-F3F2F4F44F02}" destId="{A460D96F-FDC9-4D09-A476-085EB64AA167}" srcOrd="0" destOrd="0" presId="urn:microsoft.com/office/officeart/2005/8/layout/hierarchy1"/>
    <dgm:cxn modelId="{84AF711F-E975-4665-81FE-F9E754B52DEA}" type="presParOf" srcId="{0F7B9DE7-6A93-4E7B-8642-F3F2F4F44F02}" destId="{5E0CE6D9-B53E-4366-9315-F18983C5E6A6}" srcOrd="1" destOrd="0" presId="urn:microsoft.com/office/officeart/2005/8/layout/hierarchy1"/>
    <dgm:cxn modelId="{E1D573A5-A0C0-4822-89A8-A2475868F980}" type="presParOf" srcId="{9A42A96D-3573-4B2E-B398-E4E7BB657AF2}" destId="{798AAAC3-0C66-473F-9555-572992BAA2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CBA40C-B29C-425D-BFC3-FCD00AF4EA7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A6745A-F743-4BA8-A961-B1013E12FE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 the cluster</a:t>
          </a:r>
        </a:p>
      </dgm:t>
    </dgm:pt>
    <dgm:pt modelId="{6D0BA260-6B58-4506-9A66-2D000168454D}" type="parTrans" cxnId="{6957B6F9-4948-4472-B020-5C67D5904329}">
      <dgm:prSet/>
      <dgm:spPr/>
      <dgm:t>
        <a:bodyPr/>
        <a:lstStyle/>
        <a:p>
          <a:endParaRPr lang="en-US"/>
        </a:p>
      </dgm:t>
    </dgm:pt>
    <dgm:pt modelId="{B4CEA117-4DBC-4925-BF58-A61F593847AF}" type="sibTrans" cxnId="{6957B6F9-4948-4472-B020-5C67D5904329}">
      <dgm:prSet/>
      <dgm:spPr/>
      <dgm:t>
        <a:bodyPr/>
        <a:lstStyle/>
        <a:p>
          <a:endParaRPr lang="en-US"/>
        </a:p>
      </dgm:t>
    </dgm:pt>
    <dgm:pt modelId="{5FBD5B1F-FA36-4839-A349-D0F473CE17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Recommend top 10 dogs</a:t>
          </a:r>
        </a:p>
      </dgm:t>
    </dgm:pt>
    <dgm:pt modelId="{0358F662-6980-478A-845C-3211E765A106}" type="parTrans" cxnId="{881A99A3-0B3D-4A62-B8B4-DC0468E6D1BC}">
      <dgm:prSet/>
      <dgm:spPr/>
      <dgm:t>
        <a:bodyPr/>
        <a:lstStyle/>
        <a:p>
          <a:endParaRPr lang="en-US"/>
        </a:p>
      </dgm:t>
    </dgm:pt>
    <dgm:pt modelId="{95CBB8AC-A477-4A30-840D-13DF5764F15F}" type="sibTrans" cxnId="{881A99A3-0B3D-4A62-B8B4-DC0468E6D1BC}">
      <dgm:prSet/>
      <dgm:spPr/>
      <dgm:t>
        <a:bodyPr/>
        <a:lstStyle/>
        <a:p>
          <a:endParaRPr lang="en-US"/>
        </a:p>
      </dgm:t>
    </dgm:pt>
    <dgm:pt modelId="{6BC14A66-14B6-4989-BEE9-04A853A7D7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Calculate similar dogs (cosine similarity)</a:t>
          </a:r>
        </a:p>
      </dgm:t>
    </dgm:pt>
    <dgm:pt modelId="{6462C1FA-9E47-426B-9B94-0E8EE7E70F66}" type="parTrans" cxnId="{64F2DB5C-DEDB-44F8-AC66-E5585D3CACA3}">
      <dgm:prSet/>
      <dgm:spPr/>
      <dgm:t>
        <a:bodyPr/>
        <a:lstStyle/>
        <a:p>
          <a:endParaRPr lang="en-US"/>
        </a:p>
      </dgm:t>
    </dgm:pt>
    <dgm:pt modelId="{94FEA5FA-AAED-4AA5-BEBE-3F8EB23D85C8}" type="sibTrans" cxnId="{64F2DB5C-DEDB-44F8-AC66-E5585D3CACA3}">
      <dgm:prSet/>
      <dgm:spPr/>
      <dgm:t>
        <a:bodyPr/>
        <a:lstStyle/>
        <a:p>
          <a:endParaRPr lang="en-US"/>
        </a:p>
      </dgm:t>
    </dgm:pt>
    <dgm:pt modelId="{F2878727-8663-461C-8E95-C7A3C5471D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Capture user interactions</a:t>
          </a:r>
        </a:p>
      </dgm:t>
    </dgm:pt>
    <dgm:pt modelId="{C3F899BB-491B-49C8-8094-F7EBC869CC8F}" type="parTrans" cxnId="{5B18F65A-A38B-42BE-88CD-9F31338B0BFE}">
      <dgm:prSet/>
      <dgm:spPr/>
      <dgm:t>
        <a:bodyPr/>
        <a:lstStyle/>
        <a:p>
          <a:endParaRPr lang="en-US"/>
        </a:p>
      </dgm:t>
    </dgm:pt>
    <dgm:pt modelId="{BE38491D-4779-4E37-9ECA-A48EA001CDF4}" type="sibTrans" cxnId="{5B18F65A-A38B-42BE-88CD-9F31338B0BFE}">
      <dgm:prSet/>
      <dgm:spPr/>
      <dgm:t>
        <a:bodyPr/>
        <a:lstStyle/>
        <a:p>
          <a:endParaRPr lang="en-US"/>
        </a:p>
      </dgm:t>
    </dgm:pt>
    <dgm:pt modelId="{8CC838EF-0106-4097-BCB9-15F7796397D6}" type="pres">
      <dgm:prSet presAssocID="{CCCBA40C-B29C-425D-BFC3-FCD00AF4EA73}" presName="root" presStyleCnt="0">
        <dgm:presLayoutVars>
          <dgm:dir/>
          <dgm:resizeHandles val="exact"/>
        </dgm:presLayoutVars>
      </dgm:prSet>
      <dgm:spPr/>
    </dgm:pt>
    <dgm:pt modelId="{ADEC9662-913A-46B6-AE62-0AB8AD0FB04A}" type="pres">
      <dgm:prSet presAssocID="{72A6745A-F743-4BA8-A961-B1013E12FE1E}" presName="compNode" presStyleCnt="0"/>
      <dgm:spPr/>
    </dgm:pt>
    <dgm:pt modelId="{43ECC0FC-9106-4801-AB2C-652772DFAB92}" type="pres">
      <dgm:prSet presAssocID="{72A6745A-F743-4BA8-A961-B1013E12FE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5394ABB-63C3-4C86-A7F3-E3B993258791}" type="pres">
      <dgm:prSet presAssocID="{72A6745A-F743-4BA8-A961-B1013E12FE1E}" presName="spaceRect" presStyleCnt="0"/>
      <dgm:spPr/>
    </dgm:pt>
    <dgm:pt modelId="{FABFAFB0-5A42-4EBA-8320-E4E44E3A5EF3}" type="pres">
      <dgm:prSet presAssocID="{72A6745A-F743-4BA8-A961-B1013E12FE1E}" presName="textRect" presStyleLbl="revTx" presStyleIdx="0" presStyleCnt="4">
        <dgm:presLayoutVars>
          <dgm:chMax val="1"/>
          <dgm:chPref val="1"/>
        </dgm:presLayoutVars>
      </dgm:prSet>
      <dgm:spPr/>
    </dgm:pt>
    <dgm:pt modelId="{E3C28BF8-63FA-40A5-AA69-420D526B92C6}" type="pres">
      <dgm:prSet presAssocID="{B4CEA117-4DBC-4925-BF58-A61F593847AF}" presName="sibTrans" presStyleCnt="0"/>
      <dgm:spPr/>
    </dgm:pt>
    <dgm:pt modelId="{D0481B7D-B09D-4CDB-A10E-E2146EA280D8}" type="pres">
      <dgm:prSet presAssocID="{5FBD5B1F-FA36-4839-A349-D0F473CE1771}" presName="compNode" presStyleCnt="0"/>
      <dgm:spPr/>
    </dgm:pt>
    <dgm:pt modelId="{942ED50D-F363-4072-B70F-0091D4E29145}" type="pres">
      <dgm:prSet presAssocID="{5FBD5B1F-FA36-4839-A349-D0F473CE177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3995BF4A-830A-4FF6-A3B2-BB064E05CAB0}" type="pres">
      <dgm:prSet presAssocID="{5FBD5B1F-FA36-4839-A349-D0F473CE1771}" presName="spaceRect" presStyleCnt="0"/>
      <dgm:spPr/>
    </dgm:pt>
    <dgm:pt modelId="{F05737DB-F85A-4B16-807F-EA120EF4BAD5}" type="pres">
      <dgm:prSet presAssocID="{5FBD5B1F-FA36-4839-A349-D0F473CE1771}" presName="textRect" presStyleLbl="revTx" presStyleIdx="1" presStyleCnt="4">
        <dgm:presLayoutVars>
          <dgm:chMax val="1"/>
          <dgm:chPref val="1"/>
        </dgm:presLayoutVars>
      </dgm:prSet>
      <dgm:spPr/>
    </dgm:pt>
    <dgm:pt modelId="{DA728EA4-A5F3-4228-B749-E0EEAEA12A3C}" type="pres">
      <dgm:prSet presAssocID="{95CBB8AC-A477-4A30-840D-13DF5764F15F}" presName="sibTrans" presStyleCnt="0"/>
      <dgm:spPr/>
    </dgm:pt>
    <dgm:pt modelId="{D3FD2C03-8BAE-416B-BF7A-B4DDF4B324BB}" type="pres">
      <dgm:prSet presAssocID="{6BC14A66-14B6-4989-BEE9-04A853A7D764}" presName="compNode" presStyleCnt="0"/>
      <dgm:spPr/>
    </dgm:pt>
    <dgm:pt modelId="{7AA73C57-2F70-4AFF-9B14-A1C5A095C14A}" type="pres">
      <dgm:prSet presAssocID="{6BC14A66-14B6-4989-BEE9-04A853A7D76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1494A384-4DE7-4B86-B01B-254177C112BF}" type="pres">
      <dgm:prSet presAssocID="{6BC14A66-14B6-4989-BEE9-04A853A7D764}" presName="spaceRect" presStyleCnt="0"/>
      <dgm:spPr/>
    </dgm:pt>
    <dgm:pt modelId="{B863CA10-5083-46DF-80BB-80D7FBA58A32}" type="pres">
      <dgm:prSet presAssocID="{6BC14A66-14B6-4989-BEE9-04A853A7D764}" presName="textRect" presStyleLbl="revTx" presStyleIdx="2" presStyleCnt="4">
        <dgm:presLayoutVars>
          <dgm:chMax val="1"/>
          <dgm:chPref val="1"/>
        </dgm:presLayoutVars>
      </dgm:prSet>
      <dgm:spPr/>
    </dgm:pt>
    <dgm:pt modelId="{F57EA244-8E6C-4DAD-BCFA-54E430FDD188}" type="pres">
      <dgm:prSet presAssocID="{94FEA5FA-AAED-4AA5-BEBE-3F8EB23D85C8}" presName="sibTrans" presStyleCnt="0"/>
      <dgm:spPr/>
    </dgm:pt>
    <dgm:pt modelId="{3A1F80D3-893B-4CB3-BD76-7312B50FBCEC}" type="pres">
      <dgm:prSet presAssocID="{F2878727-8663-461C-8E95-C7A3C5471D45}" presName="compNode" presStyleCnt="0"/>
      <dgm:spPr/>
    </dgm:pt>
    <dgm:pt modelId="{1884FCE8-4187-48A0-B5BB-64FD93BD9B19}" type="pres">
      <dgm:prSet presAssocID="{F2878727-8663-461C-8E95-C7A3C5471D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0FA2E0B-DB07-4ACE-B855-FD4B27CED070}" type="pres">
      <dgm:prSet presAssocID="{F2878727-8663-461C-8E95-C7A3C5471D45}" presName="spaceRect" presStyleCnt="0"/>
      <dgm:spPr/>
    </dgm:pt>
    <dgm:pt modelId="{E2F2D33D-FA25-4E0C-A714-EC427A958D69}" type="pres">
      <dgm:prSet presAssocID="{F2878727-8663-461C-8E95-C7A3C5471D4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4F2DB5C-DEDB-44F8-AC66-E5585D3CACA3}" srcId="{CCCBA40C-B29C-425D-BFC3-FCD00AF4EA73}" destId="{6BC14A66-14B6-4989-BEE9-04A853A7D764}" srcOrd="2" destOrd="0" parTransId="{6462C1FA-9E47-426B-9B94-0E8EE7E70F66}" sibTransId="{94FEA5FA-AAED-4AA5-BEBE-3F8EB23D85C8}"/>
    <dgm:cxn modelId="{5B18F65A-A38B-42BE-88CD-9F31338B0BFE}" srcId="{CCCBA40C-B29C-425D-BFC3-FCD00AF4EA73}" destId="{F2878727-8663-461C-8E95-C7A3C5471D45}" srcOrd="3" destOrd="0" parTransId="{C3F899BB-491B-49C8-8094-F7EBC869CC8F}" sibTransId="{BE38491D-4779-4E37-9ECA-A48EA001CDF4}"/>
    <dgm:cxn modelId="{C2215082-8DA0-46AC-AB78-6B2C0569AA06}" type="presOf" srcId="{CCCBA40C-B29C-425D-BFC3-FCD00AF4EA73}" destId="{8CC838EF-0106-4097-BCB9-15F7796397D6}" srcOrd="0" destOrd="0" presId="urn:microsoft.com/office/officeart/2018/2/layout/IconLabelList"/>
    <dgm:cxn modelId="{5F592C95-B063-4294-A232-76BCDF1A79F6}" type="presOf" srcId="{6BC14A66-14B6-4989-BEE9-04A853A7D764}" destId="{B863CA10-5083-46DF-80BB-80D7FBA58A32}" srcOrd="0" destOrd="0" presId="urn:microsoft.com/office/officeart/2018/2/layout/IconLabelList"/>
    <dgm:cxn modelId="{0D5CE798-0DEF-4BCE-B03D-83C365CF882A}" type="presOf" srcId="{F2878727-8663-461C-8E95-C7A3C5471D45}" destId="{E2F2D33D-FA25-4E0C-A714-EC427A958D69}" srcOrd="0" destOrd="0" presId="urn:microsoft.com/office/officeart/2018/2/layout/IconLabelList"/>
    <dgm:cxn modelId="{881A99A3-0B3D-4A62-B8B4-DC0468E6D1BC}" srcId="{CCCBA40C-B29C-425D-BFC3-FCD00AF4EA73}" destId="{5FBD5B1F-FA36-4839-A349-D0F473CE1771}" srcOrd="1" destOrd="0" parTransId="{0358F662-6980-478A-845C-3211E765A106}" sibTransId="{95CBB8AC-A477-4A30-840D-13DF5764F15F}"/>
    <dgm:cxn modelId="{9AA1EDB3-D91D-47D6-80AA-E5F08A979B89}" type="presOf" srcId="{72A6745A-F743-4BA8-A961-B1013E12FE1E}" destId="{FABFAFB0-5A42-4EBA-8320-E4E44E3A5EF3}" srcOrd="0" destOrd="0" presId="urn:microsoft.com/office/officeart/2018/2/layout/IconLabelList"/>
    <dgm:cxn modelId="{BBFF9BE7-B2B0-426C-A91E-CF959CE4F59C}" type="presOf" srcId="{5FBD5B1F-FA36-4839-A349-D0F473CE1771}" destId="{F05737DB-F85A-4B16-807F-EA120EF4BAD5}" srcOrd="0" destOrd="0" presId="urn:microsoft.com/office/officeart/2018/2/layout/IconLabelList"/>
    <dgm:cxn modelId="{6957B6F9-4948-4472-B020-5C67D5904329}" srcId="{CCCBA40C-B29C-425D-BFC3-FCD00AF4EA73}" destId="{72A6745A-F743-4BA8-A961-B1013E12FE1E}" srcOrd="0" destOrd="0" parTransId="{6D0BA260-6B58-4506-9A66-2D000168454D}" sibTransId="{B4CEA117-4DBC-4925-BF58-A61F593847AF}"/>
    <dgm:cxn modelId="{5BBA7414-0682-4285-9F53-4C34CDAD0634}" type="presParOf" srcId="{8CC838EF-0106-4097-BCB9-15F7796397D6}" destId="{ADEC9662-913A-46B6-AE62-0AB8AD0FB04A}" srcOrd="0" destOrd="0" presId="urn:microsoft.com/office/officeart/2018/2/layout/IconLabelList"/>
    <dgm:cxn modelId="{2D51B4CD-7E78-4154-8506-7A4985FDA480}" type="presParOf" srcId="{ADEC9662-913A-46B6-AE62-0AB8AD0FB04A}" destId="{43ECC0FC-9106-4801-AB2C-652772DFAB92}" srcOrd="0" destOrd="0" presId="urn:microsoft.com/office/officeart/2018/2/layout/IconLabelList"/>
    <dgm:cxn modelId="{588AD4A0-987B-433D-A485-541495338969}" type="presParOf" srcId="{ADEC9662-913A-46B6-AE62-0AB8AD0FB04A}" destId="{85394ABB-63C3-4C86-A7F3-E3B993258791}" srcOrd="1" destOrd="0" presId="urn:microsoft.com/office/officeart/2018/2/layout/IconLabelList"/>
    <dgm:cxn modelId="{0817066E-7511-4C5B-B078-A5253A04B525}" type="presParOf" srcId="{ADEC9662-913A-46B6-AE62-0AB8AD0FB04A}" destId="{FABFAFB0-5A42-4EBA-8320-E4E44E3A5EF3}" srcOrd="2" destOrd="0" presId="urn:microsoft.com/office/officeart/2018/2/layout/IconLabelList"/>
    <dgm:cxn modelId="{DF984789-51AE-4880-9F8B-32DBED4C60CA}" type="presParOf" srcId="{8CC838EF-0106-4097-BCB9-15F7796397D6}" destId="{E3C28BF8-63FA-40A5-AA69-420D526B92C6}" srcOrd="1" destOrd="0" presId="urn:microsoft.com/office/officeart/2018/2/layout/IconLabelList"/>
    <dgm:cxn modelId="{7A9F3521-7B67-45AF-A37B-6D74C0EC9D27}" type="presParOf" srcId="{8CC838EF-0106-4097-BCB9-15F7796397D6}" destId="{D0481B7D-B09D-4CDB-A10E-E2146EA280D8}" srcOrd="2" destOrd="0" presId="urn:microsoft.com/office/officeart/2018/2/layout/IconLabelList"/>
    <dgm:cxn modelId="{EC05F728-7A26-4560-92DB-0C5304ACBC37}" type="presParOf" srcId="{D0481B7D-B09D-4CDB-A10E-E2146EA280D8}" destId="{942ED50D-F363-4072-B70F-0091D4E29145}" srcOrd="0" destOrd="0" presId="urn:microsoft.com/office/officeart/2018/2/layout/IconLabelList"/>
    <dgm:cxn modelId="{34E4C089-FC10-42AF-B90E-9F5380AE29B9}" type="presParOf" srcId="{D0481B7D-B09D-4CDB-A10E-E2146EA280D8}" destId="{3995BF4A-830A-4FF6-A3B2-BB064E05CAB0}" srcOrd="1" destOrd="0" presId="urn:microsoft.com/office/officeart/2018/2/layout/IconLabelList"/>
    <dgm:cxn modelId="{640BA71C-2DBC-4A09-A7C4-CAB494D07802}" type="presParOf" srcId="{D0481B7D-B09D-4CDB-A10E-E2146EA280D8}" destId="{F05737DB-F85A-4B16-807F-EA120EF4BAD5}" srcOrd="2" destOrd="0" presId="urn:microsoft.com/office/officeart/2018/2/layout/IconLabelList"/>
    <dgm:cxn modelId="{0DF10683-B47A-4976-BB3F-37196BC04663}" type="presParOf" srcId="{8CC838EF-0106-4097-BCB9-15F7796397D6}" destId="{DA728EA4-A5F3-4228-B749-E0EEAEA12A3C}" srcOrd="3" destOrd="0" presId="urn:microsoft.com/office/officeart/2018/2/layout/IconLabelList"/>
    <dgm:cxn modelId="{20459F1B-B28B-42FE-95ED-25FB1501AA0A}" type="presParOf" srcId="{8CC838EF-0106-4097-BCB9-15F7796397D6}" destId="{D3FD2C03-8BAE-416B-BF7A-B4DDF4B324BB}" srcOrd="4" destOrd="0" presId="urn:microsoft.com/office/officeart/2018/2/layout/IconLabelList"/>
    <dgm:cxn modelId="{F75D49BE-E5F4-446F-8816-D51FC5A42854}" type="presParOf" srcId="{D3FD2C03-8BAE-416B-BF7A-B4DDF4B324BB}" destId="{7AA73C57-2F70-4AFF-9B14-A1C5A095C14A}" srcOrd="0" destOrd="0" presId="urn:microsoft.com/office/officeart/2018/2/layout/IconLabelList"/>
    <dgm:cxn modelId="{307DE586-35E8-415D-B7C2-95574571C513}" type="presParOf" srcId="{D3FD2C03-8BAE-416B-BF7A-B4DDF4B324BB}" destId="{1494A384-4DE7-4B86-B01B-254177C112BF}" srcOrd="1" destOrd="0" presId="urn:microsoft.com/office/officeart/2018/2/layout/IconLabelList"/>
    <dgm:cxn modelId="{69FAFC8E-25EF-4511-9E29-68A5D85F90F7}" type="presParOf" srcId="{D3FD2C03-8BAE-416B-BF7A-B4DDF4B324BB}" destId="{B863CA10-5083-46DF-80BB-80D7FBA58A32}" srcOrd="2" destOrd="0" presId="urn:microsoft.com/office/officeart/2018/2/layout/IconLabelList"/>
    <dgm:cxn modelId="{DC1195C9-ADFE-4C89-B68E-8FA6F12BE454}" type="presParOf" srcId="{8CC838EF-0106-4097-BCB9-15F7796397D6}" destId="{F57EA244-8E6C-4DAD-BCFA-54E430FDD188}" srcOrd="5" destOrd="0" presId="urn:microsoft.com/office/officeart/2018/2/layout/IconLabelList"/>
    <dgm:cxn modelId="{0C93C992-2520-4201-873D-268B4A5FD46D}" type="presParOf" srcId="{8CC838EF-0106-4097-BCB9-15F7796397D6}" destId="{3A1F80D3-893B-4CB3-BD76-7312B50FBCEC}" srcOrd="6" destOrd="0" presId="urn:microsoft.com/office/officeart/2018/2/layout/IconLabelList"/>
    <dgm:cxn modelId="{6984BEDB-4685-4189-8206-B101921972A8}" type="presParOf" srcId="{3A1F80D3-893B-4CB3-BD76-7312B50FBCEC}" destId="{1884FCE8-4187-48A0-B5BB-64FD93BD9B19}" srcOrd="0" destOrd="0" presId="urn:microsoft.com/office/officeart/2018/2/layout/IconLabelList"/>
    <dgm:cxn modelId="{11016A89-D393-4087-A8BD-9A0A6B262E4E}" type="presParOf" srcId="{3A1F80D3-893B-4CB3-BD76-7312B50FBCEC}" destId="{F0FA2E0B-DB07-4ACE-B855-FD4B27CED070}" srcOrd="1" destOrd="0" presId="urn:microsoft.com/office/officeart/2018/2/layout/IconLabelList"/>
    <dgm:cxn modelId="{7B598742-1282-49AB-B31A-D19DEA3FF557}" type="presParOf" srcId="{3A1F80D3-893B-4CB3-BD76-7312B50FBCEC}" destId="{E2F2D33D-FA25-4E0C-A714-EC427A958D6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F36C35-9E23-44B2-B3BA-3725A4188BB6}">
      <dsp:nvSpPr>
        <dsp:cNvPr id="0" name=""/>
        <dsp:cNvSpPr/>
      </dsp:nvSpPr>
      <dsp:spPr>
        <a:xfrm>
          <a:off x="9280" y="517055"/>
          <a:ext cx="3672813" cy="1101843"/>
        </a:xfrm>
        <a:prstGeom prst="chevron">
          <a:avLst>
            <a:gd name="adj" fmla="val 3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7" tIns="136047" rIns="136047" bIns="13604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Collaborative filtering </a:t>
          </a:r>
        </a:p>
      </dsp:txBody>
      <dsp:txXfrm>
        <a:off x="339833" y="517055"/>
        <a:ext cx="3011707" cy="1101843"/>
      </dsp:txXfrm>
    </dsp:sp>
    <dsp:sp modelId="{EF53ACB3-EB08-447A-8B62-6A8CC7E0A8BD}">
      <dsp:nvSpPr>
        <dsp:cNvPr id="0" name=""/>
        <dsp:cNvSpPr/>
      </dsp:nvSpPr>
      <dsp:spPr>
        <a:xfrm>
          <a:off x="9280" y="1618899"/>
          <a:ext cx="3342259" cy="2056849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113" tIns="264113" rIns="264113" bIns="528226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clusters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k nearest neighbors , DB-Scan , Hierarchical</a:t>
          </a:r>
        </a:p>
      </dsp:txBody>
      <dsp:txXfrm>
        <a:off x="9280" y="1618899"/>
        <a:ext cx="3342259" cy="2056849"/>
      </dsp:txXfrm>
    </dsp:sp>
    <dsp:sp modelId="{DE63DFF1-C0C9-4DE2-AC93-B587B40C8EC1}">
      <dsp:nvSpPr>
        <dsp:cNvPr id="0" name=""/>
        <dsp:cNvSpPr/>
      </dsp:nvSpPr>
      <dsp:spPr>
        <a:xfrm>
          <a:off x="3627507" y="517055"/>
          <a:ext cx="3672813" cy="1101843"/>
        </a:xfrm>
        <a:prstGeom prst="chevron">
          <a:avLst>
            <a:gd name="adj" fmla="val 3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7" tIns="136047" rIns="136047" bIns="13604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Content based filtering</a:t>
          </a:r>
        </a:p>
      </dsp:txBody>
      <dsp:txXfrm>
        <a:off x="3958060" y="517055"/>
        <a:ext cx="3011707" cy="1101843"/>
      </dsp:txXfrm>
    </dsp:sp>
    <dsp:sp modelId="{047835C5-A30C-4F14-AD16-5B29D437DE11}">
      <dsp:nvSpPr>
        <dsp:cNvPr id="0" name=""/>
        <dsp:cNvSpPr/>
      </dsp:nvSpPr>
      <dsp:spPr>
        <a:xfrm>
          <a:off x="3627507" y="1618899"/>
          <a:ext cx="3342259" cy="2056849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113" tIns="264113" rIns="264113" bIns="528226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Item feature based similarities (movie genre, product category) etc.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Jaccard , Euclidean , Cosine</a:t>
          </a:r>
        </a:p>
      </dsp:txBody>
      <dsp:txXfrm>
        <a:off x="3627507" y="1618899"/>
        <a:ext cx="3342259" cy="2056849"/>
      </dsp:txXfrm>
    </dsp:sp>
    <dsp:sp modelId="{5F6D72C8-245D-4BE4-B7BE-3882860EA1CE}">
      <dsp:nvSpPr>
        <dsp:cNvPr id="0" name=""/>
        <dsp:cNvSpPr/>
      </dsp:nvSpPr>
      <dsp:spPr>
        <a:xfrm>
          <a:off x="7245735" y="517055"/>
          <a:ext cx="3672813" cy="1101843"/>
        </a:xfrm>
        <a:prstGeom prst="chevron">
          <a:avLst>
            <a:gd name="adj" fmla="val 30000"/>
          </a:avLst>
        </a:prstGeom>
        <a:solidFill>
          <a:srgbClr val="FF0000"/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47" tIns="136047" rIns="136047" bIns="13604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Common Problems</a:t>
          </a:r>
        </a:p>
      </dsp:txBody>
      <dsp:txXfrm>
        <a:off x="7576288" y="517055"/>
        <a:ext cx="3011707" cy="1101843"/>
      </dsp:txXfrm>
    </dsp:sp>
    <dsp:sp modelId="{48EA832B-DF23-494B-A0ED-D0E8758CB898}">
      <dsp:nvSpPr>
        <dsp:cNvPr id="0" name=""/>
        <dsp:cNvSpPr/>
      </dsp:nvSpPr>
      <dsp:spPr>
        <a:xfrm>
          <a:off x="7245735" y="1618899"/>
          <a:ext cx="3342259" cy="2056849"/>
        </a:xfrm>
        <a:prstGeom prst="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113" tIns="264113" rIns="264113" bIns="528226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Cold Start</a:t>
          </a:r>
        </a:p>
      </dsp:txBody>
      <dsp:txXfrm>
        <a:off x="7245735" y="1618899"/>
        <a:ext cx="3342259" cy="2056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28E17-9232-42DE-8976-9506C3C0575E}">
      <dsp:nvSpPr>
        <dsp:cNvPr id="0" name=""/>
        <dsp:cNvSpPr/>
      </dsp:nvSpPr>
      <dsp:spPr>
        <a:xfrm>
          <a:off x="4984585" y="2020600"/>
          <a:ext cx="91440" cy="3509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09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D0D2F-12D5-4757-A322-6E603F24FC88}">
      <dsp:nvSpPr>
        <dsp:cNvPr id="0" name=""/>
        <dsp:cNvSpPr/>
      </dsp:nvSpPr>
      <dsp:spPr>
        <a:xfrm>
          <a:off x="2476" y="1254359"/>
          <a:ext cx="1206678" cy="766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21386-06F2-4837-A0C1-7F7CA26F2C6C}">
      <dsp:nvSpPr>
        <dsp:cNvPr id="0" name=""/>
        <dsp:cNvSpPr/>
      </dsp:nvSpPr>
      <dsp:spPr>
        <a:xfrm>
          <a:off x="136551" y="1381731"/>
          <a:ext cx="1206678" cy="7662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radley Hand ITC" panose="03070402050302030203" pitchFamily="66" charset="0"/>
            </a:rPr>
            <a:t>Search </a:t>
          </a:r>
          <a:br>
            <a:rPr lang="en-US" sz="1100" b="1" kern="1200" dirty="0">
              <a:latin typeface="Bradley Hand ITC" panose="03070402050302030203" pitchFamily="66" charset="0"/>
            </a:rPr>
          </a:br>
          <a:r>
            <a:rPr lang="en-US" sz="1100" b="1" kern="1200" dirty="0">
              <a:latin typeface="Bradley Hand ITC" panose="03070402050302030203" pitchFamily="66" charset="0"/>
            </a:rPr>
            <a:t>(Home Page)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latin typeface="Bradley Hand ITC" panose="03070402050302030203" pitchFamily="66" charset="0"/>
          </a:endParaRPr>
        </a:p>
      </dsp:txBody>
      <dsp:txXfrm>
        <a:off x="158993" y="1404173"/>
        <a:ext cx="1161794" cy="721357"/>
      </dsp:txXfrm>
    </dsp:sp>
    <dsp:sp modelId="{E74C2244-DFB8-46A1-97DD-3A923F056704}">
      <dsp:nvSpPr>
        <dsp:cNvPr id="0" name=""/>
        <dsp:cNvSpPr/>
      </dsp:nvSpPr>
      <dsp:spPr>
        <a:xfrm>
          <a:off x="1477306" y="1254359"/>
          <a:ext cx="1206678" cy="766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C9EB4-B6EB-4126-BC44-C6E35100FCF7}">
      <dsp:nvSpPr>
        <dsp:cNvPr id="0" name=""/>
        <dsp:cNvSpPr/>
      </dsp:nvSpPr>
      <dsp:spPr>
        <a:xfrm>
          <a:off x="1611381" y="1381731"/>
          <a:ext cx="1206678" cy="7662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radley Hand ITC" panose="03070402050302030203" pitchFamily="66" charset="0"/>
            </a:rPr>
            <a:t>Breed Click </a:t>
          </a:r>
          <a:br>
            <a:rPr lang="en-US" sz="1100" b="1" kern="1200" dirty="0">
              <a:latin typeface="Bradley Hand ITC" panose="03070402050302030203" pitchFamily="66" charset="0"/>
            </a:rPr>
          </a:br>
          <a:r>
            <a:rPr lang="en-US" sz="1100" b="1" kern="1200" dirty="0">
              <a:latin typeface="Bradley Hand ITC" panose="03070402050302030203" pitchFamily="66" charset="0"/>
            </a:rPr>
            <a:t>(Home Page)</a:t>
          </a:r>
          <a:br>
            <a:rPr lang="en-US" sz="1100" b="1" kern="1200" dirty="0">
              <a:latin typeface="Bradley Hand ITC" panose="03070402050302030203" pitchFamily="66" charset="0"/>
            </a:rPr>
          </a:br>
          <a:endParaRPr lang="en-US" sz="1100" b="1" kern="1200" dirty="0">
            <a:latin typeface="Bradley Hand ITC" panose="03070402050302030203" pitchFamily="66" charset="0"/>
          </a:endParaRPr>
        </a:p>
      </dsp:txBody>
      <dsp:txXfrm>
        <a:off x="1633823" y="1404173"/>
        <a:ext cx="1161794" cy="721357"/>
      </dsp:txXfrm>
    </dsp:sp>
    <dsp:sp modelId="{B712A30E-282E-40C0-9ADF-981CFBBD9F18}">
      <dsp:nvSpPr>
        <dsp:cNvPr id="0" name=""/>
        <dsp:cNvSpPr/>
      </dsp:nvSpPr>
      <dsp:spPr>
        <a:xfrm>
          <a:off x="2952135" y="1254359"/>
          <a:ext cx="1206678" cy="766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AF405-15B2-42F5-8B77-ABBC11BC87F3}">
      <dsp:nvSpPr>
        <dsp:cNvPr id="0" name=""/>
        <dsp:cNvSpPr/>
      </dsp:nvSpPr>
      <dsp:spPr>
        <a:xfrm>
          <a:off x="3086211" y="1381731"/>
          <a:ext cx="1206678" cy="7662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radley Hand ITC" panose="03070402050302030203" pitchFamily="66" charset="0"/>
            </a:rPr>
            <a:t>YOUTUBE Interaction</a:t>
          </a:r>
          <a:br>
            <a:rPr lang="en-US" sz="1100" b="1" kern="1200" dirty="0">
              <a:latin typeface="Bradley Hand ITC" panose="03070402050302030203" pitchFamily="66" charset="0"/>
            </a:rPr>
          </a:br>
          <a:endParaRPr lang="en-US" sz="1100" b="1" kern="1200" dirty="0">
            <a:latin typeface="Bradley Hand ITC" panose="03070402050302030203" pitchFamily="66" charset="0"/>
          </a:endParaRPr>
        </a:p>
      </dsp:txBody>
      <dsp:txXfrm>
        <a:off x="3108653" y="1404173"/>
        <a:ext cx="1161794" cy="721357"/>
      </dsp:txXfrm>
    </dsp:sp>
    <dsp:sp modelId="{DF352007-F66C-4E63-B41B-57C9D0335A09}">
      <dsp:nvSpPr>
        <dsp:cNvPr id="0" name=""/>
        <dsp:cNvSpPr/>
      </dsp:nvSpPr>
      <dsp:spPr>
        <a:xfrm>
          <a:off x="4426965" y="1254359"/>
          <a:ext cx="1206678" cy="766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4116D-8919-45D6-B139-A067E5F7FFC3}">
      <dsp:nvSpPr>
        <dsp:cNvPr id="0" name=""/>
        <dsp:cNvSpPr/>
      </dsp:nvSpPr>
      <dsp:spPr>
        <a:xfrm>
          <a:off x="4561041" y="1381731"/>
          <a:ext cx="1206678" cy="7662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radley Hand ITC" panose="03070402050302030203" pitchFamily="66" charset="0"/>
            </a:rPr>
            <a:t>Explicit Feedback </a:t>
          </a:r>
        </a:p>
      </dsp:txBody>
      <dsp:txXfrm>
        <a:off x="4583483" y="1404173"/>
        <a:ext cx="1161794" cy="721357"/>
      </dsp:txXfrm>
    </dsp:sp>
    <dsp:sp modelId="{A2A65335-593B-47D1-AD21-E4ED5A283381}">
      <dsp:nvSpPr>
        <dsp:cNvPr id="0" name=""/>
        <dsp:cNvSpPr/>
      </dsp:nvSpPr>
      <dsp:spPr>
        <a:xfrm>
          <a:off x="4426965" y="2371543"/>
          <a:ext cx="1206678" cy="7662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B17D0-0C78-4820-A3CB-46F300DBEBBF}">
      <dsp:nvSpPr>
        <dsp:cNvPr id="0" name=""/>
        <dsp:cNvSpPr/>
      </dsp:nvSpPr>
      <dsp:spPr>
        <a:xfrm>
          <a:off x="4561041" y="2498915"/>
          <a:ext cx="1206678" cy="7662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75000"/>
                </a:schemeClr>
              </a:solidFill>
            </a:rPr>
            <a:t>Like</a:t>
          </a:r>
        </a:p>
      </dsp:txBody>
      <dsp:txXfrm>
        <a:off x="4583483" y="2521357"/>
        <a:ext cx="1161794" cy="721357"/>
      </dsp:txXfrm>
    </dsp:sp>
    <dsp:sp modelId="{A460D96F-FDC9-4D09-A476-085EB64AA167}">
      <dsp:nvSpPr>
        <dsp:cNvPr id="0" name=""/>
        <dsp:cNvSpPr/>
      </dsp:nvSpPr>
      <dsp:spPr>
        <a:xfrm>
          <a:off x="5901795" y="1254359"/>
          <a:ext cx="1206678" cy="766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CE6D9-B53E-4366-9315-F18983C5E6A6}">
      <dsp:nvSpPr>
        <dsp:cNvPr id="0" name=""/>
        <dsp:cNvSpPr/>
      </dsp:nvSpPr>
      <dsp:spPr>
        <a:xfrm>
          <a:off x="6035870" y="1381731"/>
          <a:ext cx="1206678" cy="7662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radley Hand ITC" panose="03070402050302030203" pitchFamily="66" charset="0"/>
            </a:rPr>
            <a:t>Search for </a:t>
          </a:r>
          <a:br>
            <a:rPr lang="en-US" sz="1100" b="1" kern="1200" dirty="0">
              <a:latin typeface="Bradley Hand ITC" panose="03070402050302030203" pitchFamily="66" charset="0"/>
            </a:rPr>
          </a:br>
          <a:r>
            <a:rPr lang="en-US" sz="1100" b="1" kern="1200" dirty="0">
              <a:latin typeface="Bradley Hand ITC" panose="03070402050302030203" pitchFamily="66" charset="0"/>
            </a:rPr>
            <a:t>Nearest Breed</a:t>
          </a:r>
          <a:br>
            <a:rPr lang="en-US" sz="1100" b="1" kern="1200" dirty="0">
              <a:latin typeface="Bradley Hand ITC" panose="03070402050302030203" pitchFamily="66" charset="0"/>
            </a:rPr>
          </a:br>
          <a:br>
            <a:rPr lang="en-US" sz="1100" b="1" kern="1200" dirty="0">
              <a:latin typeface="Bradley Hand ITC" panose="03070402050302030203" pitchFamily="66" charset="0"/>
            </a:rPr>
          </a:br>
          <a:endParaRPr lang="en-US" sz="1100" b="1" kern="1200" dirty="0">
            <a:latin typeface="Bradley Hand ITC" panose="03070402050302030203" pitchFamily="66" charset="0"/>
          </a:endParaRPr>
        </a:p>
      </dsp:txBody>
      <dsp:txXfrm>
        <a:off x="6058312" y="1404173"/>
        <a:ext cx="1161794" cy="721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CC0FC-9106-4801-AB2C-652772DFAB92}">
      <dsp:nvSpPr>
        <dsp:cNvPr id="0" name=""/>
        <dsp:cNvSpPr/>
      </dsp:nvSpPr>
      <dsp:spPr>
        <a:xfrm>
          <a:off x="1194004" y="1659385"/>
          <a:ext cx="1099759" cy="10997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FAFB0-5A42-4EBA-8320-E4E44E3A5EF3}">
      <dsp:nvSpPr>
        <dsp:cNvPr id="0" name=""/>
        <dsp:cNvSpPr/>
      </dsp:nvSpPr>
      <dsp:spPr>
        <a:xfrm>
          <a:off x="521929" y="3087136"/>
          <a:ext cx="24439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Predict the cluster</a:t>
          </a:r>
        </a:p>
      </dsp:txBody>
      <dsp:txXfrm>
        <a:off x="521929" y="3087136"/>
        <a:ext cx="2443909" cy="720000"/>
      </dsp:txXfrm>
    </dsp:sp>
    <dsp:sp modelId="{942ED50D-F363-4072-B70F-0091D4E29145}">
      <dsp:nvSpPr>
        <dsp:cNvPr id="0" name=""/>
        <dsp:cNvSpPr/>
      </dsp:nvSpPr>
      <dsp:spPr>
        <a:xfrm>
          <a:off x="4065597" y="1659385"/>
          <a:ext cx="1099759" cy="10997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737DB-F85A-4B16-807F-EA120EF4BAD5}">
      <dsp:nvSpPr>
        <dsp:cNvPr id="0" name=""/>
        <dsp:cNvSpPr/>
      </dsp:nvSpPr>
      <dsp:spPr>
        <a:xfrm>
          <a:off x="3393522" y="3087136"/>
          <a:ext cx="24439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Recommend top 10 dogs</a:t>
          </a:r>
        </a:p>
      </dsp:txBody>
      <dsp:txXfrm>
        <a:off x="3393522" y="3087136"/>
        <a:ext cx="2443909" cy="720000"/>
      </dsp:txXfrm>
    </dsp:sp>
    <dsp:sp modelId="{7AA73C57-2F70-4AFF-9B14-A1C5A095C14A}">
      <dsp:nvSpPr>
        <dsp:cNvPr id="0" name=""/>
        <dsp:cNvSpPr/>
      </dsp:nvSpPr>
      <dsp:spPr>
        <a:xfrm>
          <a:off x="6937191" y="1659385"/>
          <a:ext cx="1099759" cy="10997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3CA10-5083-46DF-80BB-80D7FBA58A32}">
      <dsp:nvSpPr>
        <dsp:cNvPr id="0" name=""/>
        <dsp:cNvSpPr/>
      </dsp:nvSpPr>
      <dsp:spPr>
        <a:xfrm>
          <a:off x="6265116" y="3087136"/>
          <a:ext cx="24439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Calculate similar dogs (cosine similarity)</a:t>
          </a:r>
        </a:p>
      </dsp:txBody>
      <dsp:txXfrm>
        <a:off x="6265116" y="3087136"/>
        <a:ext cx="2443909" cy="720000"/>
      </dsp:txXfrm>
    </dsp:sp>
    <dsp:sp modelId="{1884FCE8-4187-48A0-B5BB-64FD93BD9B19}">
      <dsp:nvSpPr>
        <dsp:cNvPr id="0" name=""/>
        <dsp:cNvSpPr/>
      </dsp:nvSpPr>
      <dsp:spPr>
        <a:xfrm>
          <a:off x="9808784" y="1659385"/>
          <a:ext cx="1099759" cy="10997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2D33D-FA25-4E0C-A714-EC427A958D69}">
      <dsp:nvSpPr>
        <dsp:cNvPr id="0" name=""/>
        <dsp:cNvSpPr/>
      </dsp:nvSpPr>
      <dsp:spPr>
        <a:xfrm>
          <a:off x="9136709" y="3087136"/>
          <a:ext cx="24439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Capture user interactions</a:t>
          </a:r>
        </a:p>
      </dsp:txBody>
      <dsp:txXfrm>
        <a:off x="9136709" y="3087136"/>
        <a:ext cx="244390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96B96-4553-4C70-95B3-5D9632401B33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BC3D2-B76D-43AA-B1FF-3F31CC6EC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11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4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1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06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43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71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51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44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138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9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0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54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1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07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1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12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92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4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60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2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9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BACF2-222E-48F1-9413-DF8321146E87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F671B-05D9-4DD9-B6DB-3AA9F2BE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sv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45.jpe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26" Type="http://schemas.openxmlformats.org/officeDocument/2006/relationships/image" Target="../media/image63.svg"/><Relationship Id="rId3" Type="http://schemas.openxmlformats.org/officeDocument/2006/relationships/image" Target="../media/image44.svg"/><Relationship Id="rId21" Type="http://schemas.openxmlformats.org/officeDocument/2006/relationships/image" Target="../media/image58.png"/><Relationship Id="rId34" Type="http://schemas.openxmlformats.org/officeDocument/2006/relationships/image" Target="../media/image71.svg"/><Relationship Id="rId7" Type="http://schemas.openxmlformats.org/officeDocument/2006/relationships/image" Target="../media/image46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2" Type="http://schemas.openxmlformats.org/officeDocument/2006/relationships/image" Target="../media/image43.png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sv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32" Type="http://schemas.openxmlformats.org/officeDocument/2006/relationships/image" Target="../media/image69.svg"/><Relationship Id="rId5" Type="http://schemas.openxmlformats.org/officeDocument/2006/relationships/image" Target="../media/image25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svg"/><Relationship Id="rId10" Type="http://schemas.openxmlformats.org/officeDocument/2006/relationships/image" Target="../media/image30.sv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5.jpeg"/><Relationship Id="rId9" Type="http://schemas.openxmlformats.org/officeDocument/2006/relationships/image" Target="../media/image29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Relationship Id="rId27" Type="http://schemas.openxmlformats.org/officeDocument/2006/relationships/image" Target="../media/image64.png"/><Relationship Id="rId30" Type="http://schemas.openxmlformats.org/officeDocument/2006/relationships/image" Target="../media/image67.svg"/><Relationship Id="rId8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22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6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DEE7-A514-EEF9-579E-1E9B090C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825" y="2774465"/>
            <a:ext cx="8622566" cy="9117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600" kern="1200" dirty="0">
                <a:solidFill>
                  <a:schemeClr val="tx2"/>
                </a:solidFill>
                <a:latin typeface="Arial Black" panose="020B0A04020102020204" pitchFamily="34" charset="0"/>
              </a:rPr>
              <a:t>Fur Ever Search</a:t>
            </a:r>
            <a:b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(Data-Driven Dog Breed Recommendation Platform)</a:t>
            </a:r>
            <a:br>
              <a:rPr lang="en-US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Paw Prints">
            <a:extLst>
              <a:ext uri="{FF2B5EF4-FFF2-40B4-BE49-F238E27FC236}">
                <a16:creationId xmlns:a16="http://schemas.microsoft.com/office/drawing/2014/main" id="{3CBFB23B-B725-F1C9-4A8A-5EB8205B4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852" y="2112199"/>
            <a:ext cx="2905357" cy="2905357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5212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45BCA3-2DD5-E07B-65B2-7D5A8054F1DE}"/>
              </a:ext>
            </a:extLst>
          </p:cNvPr>
          <p:cNvSpPr/>
          <p:nvPr/>
        </p:nvSpPr>
        <p:spPr>
          <a:xfrm>
            <a:off x="9588225" y="3571349"/>
            <a:ext cx="2062028" cy="64243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6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bg1"/>
                </a:solidFill>
                <a:latin typeface="Bradley Hand ITC" panose="03070402050302030203" pitchFamily="66" charset="0"/>
                <a:ea typeface="+mj-ea"/>
                <a:cs typeface="+mj-cs"/>
              </a:rPr>
              <a:t>Heat map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02284B-8EF8-25A6-2674-871333C60E44}"/>
              </a:ext>
            </a:extLst>
          </p:cNvPr>
          <p:cNvSpPr/>
          <p:nvPr/>
        </p:nvSpPr>
        <p:spPr>
          <a:xfrm>
            <a:off x="785381" y="0"/>
            <a:ext cx="2062028" cy="3856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4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bg1"/>
                </a:solidFill>
                <a:latin typeface="Bradley Hand ITC" panose="03070402050302030203" pitchFamily="66" charset="0"/>
                <a:ea typeface="+mj-ea"/>
                <a:cs typeface="+mj-cs"/>
              </a:rPr>
              <a:t>User Cluster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9B15B9-2F11-17E7-3A16-FC2081C6B60B}"/>
              </a:ext>
            </a:extLst>
          </p:cNvPr>
          <p:cNvSpPr/>
          <p:nvPr/>
        </p:nvSpPr>
        <p:spPr>
          <a:xfrm>
            <a:off x="7886865" y="5260157"/>
            <a:ext cx="4226578" cy="108100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Bradley Hand ITC" panose="03070402050302030203" pitchFamily="66" charset="0"/>
                <a:ea typeface="+mj-ea"/>
                <a:cs typeface="+mj-cs"/>
              </a:rPr>
              <a:t>Classification Report</a:t>
            </a:r>
            <a:br>
              <a:rPr lang="en-US" sz="3200" b="1" kern="1200" dirty="0">
                <a:solidFill>
                  <a:schemeClr val="bg1"/>
                </a:solidFill>
                <a:latin typeface="Bradley Hand ITC" panose="03070402050302030203" pitchFamily="66" charset="0"/>
                <a:ea typeface="+mj-ea"/>
                <a:cs typeface="+mj-cs"/>
              </a:rPr>
            </a:br>
            <a:r>
              <a:rPr lang="en-US" sz="3200" b="1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  <a:ea typeface="+mj-ea"/>
                <a:cs typeface="+mj-cs"/>
              </a:rPr>
              <a:t>Accuracy</a:t>
            </a:r>
            <a:r>
              <a:rPr lang="en-US" sz="3200" b="1" kern="1200" dirty="0">
                <a:solidFill>
                  <a:schemeClr val="bg1"/>
                </a:solidFill>
                <a:latin typeface="Bradley Hand ITC" panose="03070402050302030203" pitchFamily="66" charset="0"/>
                <a:ea typeface="+mj-ea"/>
                <a:cs typeface="+mj-cs"/>
              </a:rPr>
              <a:t> – </a:t>
            </a:r>
            <a:r>
              <a:rPr lang="en-US" sz="3200" b="1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  <a:ea typeface="+mj-ea"/>
                <a:cs typeface="+mj-cs"/>
              </a:rPr>
              <a:t>92.79%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EFD409-0866-3ED0-C9B9-7D54E9AFF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64" y="4292082"/>
            <a:ext cx="3890201" cy="2512201"/>
          </a:xfrm>
          <a:prstGeom prst="rect">
            <a:avLst/>
          </a:prstGeom>
        </p:spPr>
      </p:pic>
      <p:pic>
        <p:nvPicPr>
          <p:cNvPr id="6" name="Picture 5" descr="A graph showing different colored rectangles&#10;&#10;Description automatically generated">
            <a:extLst>
              <a:ext uri="{FF2B5EF4-FFF2-40B4-BE49-F238E27FC236}">
                <a16:creationId xmlns:a16="http://schemas.microsoft.com/office/drawing/2014/main" id="{40D5684B-43F8-25EB-04CE-8C95C40B5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625"/>
            <a:ext cx="6096000" cy="329326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D4F317D-0CE0-FAC9-EC37-7C4ACC3B8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98" y="385625"/>
            <a:ext cx="5408645" cy="318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5D591E-36E0-EB13-A8FD-A80C752DE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851411"/>
              </p:ext>
            </p:extLst>
          </p:nvPr>
        </p:nvGraphicFramePr>
        <p:xfrm>
          <a:off x="89452" y="1391478"/>
          <a:ext cx="12102548" cy="5466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0C93204-B0AE-CF17-75FC-FDCCD318EED5}"/>
              </a:ext>
            </a:extLst>
          </p:cNvPr>
          <p:cNvSpPr txBox="1">
            <a:spLocks/>
          </p:cNvSpPr>
          <p:nvPr/>
        </p:nvSpPr>
        <p:spPr>
          <a:xfrm>
            <a:off x="1348673" y="7286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Online Process</a:t>
            </a:r>
          </a:p>
        </p:txBody>
      </p:sp>
    </p:spTree>
    <p:extLst>
      <p:ext uri="{BB962C8B-B14F-4D97-AF65-F5344CB8AC3E}">
        <p14:creationId xmlns:p14="http://schemas.microsoft.com/office/powerpoint/2010/main" val="1716266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F4D234-3CF9-E906-47A3-1758F1A9951B}"/>
              </a:ext>
            </a:extLst>
          </p:cNvPr>
          <p:cNvSpPr/>
          <p:nvPr/>
        </p:nvSpPr>
        <p:spPr>
          <a:xfrm>
            <a:off x="509975" y="1404601"/>
            <a:ext cx="3862874" cy="1912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latin typeface="Bradley Hand ITC" panose="03070402050302030203" pitchFamily="66" charset="0"/>
              </a:rPr>
              <a:t>All available breeds 	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115CD0-E216-BBA8-6945-ECFFC8CC87D9}"/>
              </a:ext>
            </a:extLst>
          </p:cNvPr>
          <p:cNvSpPr/>
          <p:nvPr/>
        </p:nvSpPr>
        <p:spPr>
          <a:xfrm>
            <a:off x="995261" y="1714702"/>
            <a:ext cx="2603240" cy="3638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33FCAD-76F1-98DE-FBF0-239E36828B82}"/>
              </a:ext>
            </a:extLst>
          </p:cNvPr>
          <p:cNvSpPr/>
          <p:nvPr/>
        </p:nvSpPr>
        <p:spPr>
          <a:xfrm>
            <a:off x="1706323" y="2648753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B22124-8F55-F2B6-95A3-0CEFCE44DFD1}"/>
              </a:ext>
            </a:extLst>
          </p:cNvPr>
          <p:cNvSpPr/>
          <p:nvPr/>
        </p:nvSpPr>
        <p:spPr>
          <a:xfrm>
            <a:off x="2495888" y="2648921"/>
            <a:ext cx="722735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81F125-F8B9-B0E8-0B2D-61180389754A}"/>
              </a:ext>
            </a:extLst>
          </p:cNvPr>
          <p:cNvSpPr txBox="1"/>
          <p:nvPr/>
        </p:nvSpPr>
        <p:spPr>
          <a:xfrm>
            <a:off x="886796" y="1739962"/>
            <a:ext cx="2550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radley Hand ITC" panose="03070402050302030203" pitchFamily="66" charset="0"/>
                <a:cs typeface="Arabic Typesetting" panose="020F0502020204030204" pitchFamily="66" charset="-78"/>
              </a:rPr>
              <a:t>  Specific Breed Search…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F701990-858E-02C8-FD8C-CE297220DA20}"/>
              </a:ext>
            </a:extLst>
          </p:cNvPr>
          <p:cNvSpPr/>
          <p:nvPr/>
        </p:nvSpPr>
        <p:spPr>
          <a:xfrm>
            <a:off x="3418551" y="2634742"/>
            <a:ext cx="794850" cy="26281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4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795BF5F-28B7-12DC-B009-58EEAA780714}"/>
              </a:ext>
            </a:extLst>
          </p:cNvPr>
          <p:cNvSpPr/>
          <p:nvPr/>
        </p:nvSpPr>
        <p:spPr>
          <a:xfrm>
            <a:off x="695800" y="2631558"/>
            <a:ext cx="794850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604B9D5-6967-A461-D2F2-BEBC772C8CFE}"/>
              </a:ext>
            </a:extLst>
          </p:cNvPr>
          <p:cNvSpPr/>
          <p:nvPr/>
        </p:nvSpPr>
        <p:spPr>
          <a:xfrm>
            <a:off x="695800" y="3009422"/>
            <a:ext cx="794850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5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FDA7156-98B2-1CDE-9ED9-A7FBC7D9FE73}"/>
              </a:ext>
            </a:extLst>
          </p:cNvPr>
          <p:cNvSpPr/>
          <p:nvPr/>
        </p:nvSpPr>
        <p:spPr>
          <a:xfrm>
            <a:off x="1706323" y="3008411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6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96B0F93-522D-9B45-E8D6-7500DBFBEAA2}"/>
              </a:ext>
            </a:extLst>
          </p:cNvPr>
          <p:cNvSpPr/>
          <p:nvPr/>
        </p:nvSpPr>
        <p:spPr>
          <a:xfrm>
            <a:off x="2495888" y="3014013"/>
            <a:ext cx="722735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7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139AE68-0564-98BA-7454-F8089AA47B51}"/>
              </a:ext>
            </a:extLst>
          </p:cNvPr>
          <p:cNvSpPr/>
          <p:nvPr/>
        </p:nvSpPr>
        <p:spPr>
          <a:xfrm>
            <a:off x="3418551" y="2990472"/>
            <a:ext cx="794850" cy="26281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8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ECEFABE-C93C-28C3-454D-D7C8603D8F07}"/>
              </a:ext>
            </a:extLst>
          </p:cNvPr>
          <p:cNvSpPr/>
          <p:nvPr/>
        </p:nvSpPr>
        <p:spPr>
          <a:xfrm>
            <a:off x="695800" y="550713"/>
            <a:ext cx="2955473" cy="5480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radley Hand ITC" panose="03070402050302030203" pitchFamily="66" charset="0"/>
                <a:cs typeface="Arabic Typesetting" panose="03020402040406030203" pitchFamily="66" charset="-78"/>
              </a:rPr>
              <a:t>   </a:t>
            </a:r>
            <a:r>
              <a:rPr lang="en-US" sz="2800" dirty="0">
                <a:latin typeface="Bradley Hand ITC" panose="03070402050302030203" pitchFamily="66" charset="0"/>
                <a:cs typeface="Arabic Typesetting" panose="03020402040406030203" pitchFamily="66" charset="-78"/>
              </a:rPr>
              <a:t>HOME PAGE</a:t>
            </a:r>
          </a:p>
        </p:txBody>
      </p:sp>
      <p:pic>
        <p:nvPicPr>
          <p:cNvPr id="39" name="Graphic 38" descr="Home outline">
            <a:extLst>
              <a:ext uri="{FF2B5EF4-FFF2-40B4-BE49-F238E27FC236}">
                <a16:creationId xmlns:a16="http://schemas.microsoft.com/office/drawing/2014/main" id="{1BADF33B-F78F-0003-0E43-EB47B7736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46" y="552778"/>
            <a:ext cx="457200" cy="45720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C1BCA9-25DC-743F-9FBA-4D108537D6B7}"/>
              </a:ext>
            </a:extLst>
          </p:cNvPr>
          <p:cNvSpPr/>
          <p:nvPr/>
        </p:nvSpPr>
        <p:spPr>
          <a:xfrm>
            <a:off x="7420362" y="664970"/>
            <a:ext cx="3336451" cy="5480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radley Hand ITC" panose="03070402050302030203" pitchFamily="66" charset="0"/>
                <a:cs typeface="Arabic Typesetting" panose="03020402040406030203" pitchFamily="66" charset="-78"/>
              </a:rPr>
              <a:t>Breed Details</a:t>
            </a:r>
            <a:endParaRPr lang="en-US" sz="2800" dirty="0">
              <a:latin typeface="Bradley Hand ITC" panose="03070402050302030203" pitchFamily="66" charset="0"/>
              <a:cs typeface="Arabic Typesetting" panose="03020402040406030203" pitchFamily="66" charset="-78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91961E-E4D3-5D90-0A5B-A802271A6777}"/>
              </a:ext>
            </a:extLst>
          </p:cNvPr>
          <p:cNvSpPr/>
          <p:nvPr/>
        </p:nvSpPr>
        <p:spPr>
          <a:xfrm>
            <a:off x="7239426" y="1325654"/>
            <a:ext cx="3862875" cy="49347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latin typeface="Bradley Hand ITC" panose="03070402050302030203" pitchFamily="66" charset="0"/>
              </a:rPr>
              <a:t>Breed bio, features, characteristics….</a:t>
            </a:r>
            <a:br>
              <a:rPr lang="en-US" sz="1600" b="1" i="1" dirty="0">
                <a:latin typeface="Bradley Hand ITC" panose="03070402050302030203" pitchFamily="66" charset="0"/>
              </a:rPr>
            </a:br>
            <a:br>
              <a:rPr lang="en-US" sz="1600" b="1" i="1" dirty="0">
                <a:latin typeface="Bradley Hand ITC" panose="03070402050302030203" pitchFamily="66" charset="0"/>
              </a:rPr>
            </a:br>
            <a:br>
              <a:rPr lang="en-US" sz="1600" b="1" i="1" dirty="0">
                <a:latin typeface="Bradley Hand ITC" panose="03070402050302030203" pitchFamily="66" charset="0"/>
              </a:rPr>
            </a:br>
            <a:br>
              <a:rPr lang="en-US" sz="1600" b="1" i="1" dirty="0">
                <a:latin typeface="Bradley Hand ITC" panose="03070402050302030203" pitchFamily="66" charset="0"/>
              </a:rPr>
            </a:br>
            <a:r>
              <a:rPr lang="en-US" sz="1600" b="1" i="1" dirty="0">
                <a:latin typeface="Bradley Hand ITC" panose="03070402050302030203" pitchFamily="66" charset="0"/>
              </a:rPr>
              <a:t>.</a:t>
            </a:r>
          </a:p>
          <a:p>
            <a:pPr algn="ctr"/>
            <a:endParaRPr lang="en-US" sz="1600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endParaRPr lang="en-US" sz="1600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endParaRPr lang="en-US" sz="1600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6" name="Picture 45" descr="White puppy on the street">
            <a:extLst>
              <a:ext uri="{FF2B5EF4-FFF2-40B4-BE49-F238E27FC236}">
                <a16:creationId xmlns:a16="http://schemas.microsoft.com/office/drawing/2014/main" id="{A32BEFFA-22BD-CE7A-F9E5-E29B3EF14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19" y="1662411"/>
            <a:ext cx="1250303" cy="733227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F13906-9188-A2A8-734E-92446791CB06}"/>
              </a:ext>
            </a:extLst>
          </p:cNvPr>
          <p:cNvSpPr/>
          <p:nvPr/>
        </p:nvSpPr>
        <p:spPr>
          <a:xfrm>
            <a:off x="8350119" y="2513829"/>
            <a:ext cx="1250304" cy="2315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radley Hand ITC" panose="03070402050302030203" pitchFamily="66" charset="0"/>
                <a:cs typeface="Arabic Typesetting" panose="03020402040406030203" pitchFamily="66" charset="-78"/>
              </a:rPr>
              <a:t>Breed Name</a:t>
            </a:r>
          </a:p>
        </p:txBody>
      </p:sp>
      <p:pic>
        <p:nvPicPr>
          <p:cNvPr id="55" name="Graphic 54" descr="Magnifying glass with solid fill">
            <a:extLst>
              <a:ext uri="{FF2B5EF4-FFF2-40B4-BE49-F238E27FC236}">
                <a16:creationId xmlns:a16="http://schemas.microsoft.com/office/drawing/2014/main" id="{F76552E0-C1A8-92DA-DDD5-A776FC598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18623" y="1778448"/>
            <a:ext cx="292359" cy="292359"/>
          </a:xfrm>
          <a:prstGeom prst="rect">
            <a:avLst/>
          </a:prstGeom>
        </p:spPr>
      </p:pic>
      <p:pic>
        <p:nvPicPr>
          <p:cNvPr id="66" name="Graphic 65" descr="A sitting dog">
            <a:extLst>
              <a:ext uri="{FF2B5EF4-FFF2-40B4-BE49-F238E27FC236}">
                <a16:creationId xmlns:a16="http://schemas.microsoft.com/office/drawing/2014/main" id="{D8DA2800-9315-A704-89F9-D9ECAC6D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0725" y="662816"/>
            <a:ext cx="525528" cy="587077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7983C4F-BAA3-4FBA-5FFE-83D9970B689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372849" y="2342449"/>
            <a:ext cx="2897251" cy="185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52407F5-8876-77D7-33DF-EAE09756C624}"/>
              </a:ext>
            </a:extLst>
          </p:cNvPr>
          <p:cNvSpPr txBox="1"/>
          <p:nvPr/>
        </p:nvSpPr>
        <p:spPr>
          <a:xfrm>
            <a:off x="5026204" y="1909239"/>
            <a:ext cx="17531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Selecting a breed from all available breeds list directs to…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FE63E-516F-2FF1-C147-BA756A2FD8C8}"/>
              </a:ext>
            </a:extLst>
          </p:cNvPr>
          <p:cNvSpPr/>
          <p:nvPr/>
        </p:nvSpPr>
        <p:spPr>
          <a:xfrm>
            <a:off x="564451" y="4022895"/>
            <a:ext cx="3862874" cy="1912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sz="1400" b="1" i="1" dirty="0">
                <a:solidFill>
                  <a:srgbClr val="002060"/>
                </a:solidFill>
                <a:latin typeface="Bradley Hand ITC" panose="03070402050302030203" pitchFamily="66" charset="0"/>
              </a:rPr>
            </a:br>
            <a:r>
              <a:rPr lang="en-US" sz="1400" b="1" i="1" dirty="0">
                <a:solidFill>
                  <a:srgbClr val="002060"/>
                </a:solidFill>
                <a:latin typeface="Bradley Hand ITC" panose="03070402050302030203" pitchFamily="66" charset="0"/>
              </a:rPr>
              <a:t>Filtered Breeds based on search	</a:t>
            </a:r>
          </a:p>
          <a:p>
            <a:pPr algn="ctr"/>
            <a:endParaRPr lang="en-US" sz="1400" b="1" i="1" dirty="0">
              <a:solidFill>
                <a:srgbClr val="002060"/>
              </a:solidFill>
              <a:latin typeface="Bradley Hand ITC" panose="03070402050302030203" pitchFamily="66" charset="0"/>
            </a:endParaRPr>
          </a:p>
          <a:p>
            <a:pPr algn="ctr"/>
            <a:endParaRPr lang="en-US" sz="1400" b="1" i="1" dirty="0">
              <a:solidFill>
                <a:srgbClr val="00206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F95518-EBCF-AC92-B6AA-87CC291FB2D4}"/>
              </a:ext>
            </a:extLst>
          </p:cNvPr>
          <p:cNvSpPr/>
          <p:nvPr/>
        </p:nvSpPr>
        <p:spPr>
          <a:xfrm>
            <a:off x="1139792" y="4232649"/>
            <a:ext cx="2603240" cy="3638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BE74E-9C0E-9671-C7B5-6DAFF4588320}"/>
              </a:ext>
            </a:extLst>
          </p:cNvPr>
          <p:cNvSpPr txBox="1"/>
          <p:nvPr/>
        </p:nvSpPr>
        <p:spPr>
          <a:xfrm>
            <a:off x="981266" y="4234105"/>
            <a:ext cx="2550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radley Hand ITC" panose="03070402050302030203" pitchFamily="66" charset="0"/>
                <a:cs typeface="Arabic Typesetting" panose="020F0502020204030204" pitchFamily="66" charset="-78"/>
              </a:rPr>
              <a:t>  Specific Breed Search…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382B6D-D4EA-D157-3969-18AB0F499FE1}"/>
              </a:ext>
            </a:extLst>
          </p:cNvPr>
          <p:cNvSpPr/>
          <p:nvPr/>
        </p:nvSpPr>
        <p:spPr>
          <a:xfrm>
            <a:off x="2592393" y="5523805"/>
            <a:ext cx="794850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7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BE7219-E772-8B17-25A7-E875F25A3C10}"/>
              </a:ext>
            </a:extLst>
          </p:cNvPr>
          <p:cNvSpPr/>
          <p:nvPr/>
        </p:nvSpPr>
        <p:spPr>
          <a:xfrm>
            <a:off x="697343" y="5573015"/>
            <a:ext cx="794850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5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55B245-0F5B-4653-7AFF-C22E9C63B5AC}"/>
              </a:ext>
            </a:extLst>
          </p:cNvPr>
          <p:cNvSpPr/>
          <p:nvPr/>
        </p:nvSpPr>
        <p:spPr>
          <a:xfrm>
            <a:off x="2605714" y="5111939"/>
            <a:ext cx="794850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5DA471-C40F-475B-E9F8-74630CCB7B2F}"/>
              </a:ext>
            </a:extLst>
          </p:cNvPr>
          <p:cNvSpPr/>
          <p:nvPr/>
        </p:nvSpPr>
        <p:spPr>
          <a:xfrm>
            <a:off x="698609" y="5111940"/>
            <a:ext cx="794850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8F193CC-7A0E-2D30-8E40-A2BF05AFDC21}"/>
              </a:ext>
            </a:extLst>
          </p:cNvPr>
          <p:cNvSpPr/>
          <p:nvPr/>
        </p:nvSpPr>
        <p:spPr>
          <a:xfrm>
            <a:off x="3617527" y="5514889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754491-BEA4-F4F8-1D59-3E8F6F992B1C}"/>
              </a:ext>
            </a:extLst>
          </p:cNvPr>
          <p:cNvSpPr/>
          <p:nvPr/>
        </p:nvSpPr>
        <p:spPr>
          <a:xfrm>
            <a:off x="1689217" y="5576425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6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EDE2EBD-BA6F-62A3-CF0E-BAF5F317D486}"/>
              </a:ext>
            </a:extLst>
          </p:cNvPr>
          <p:cNvSpPr/>
          <p:nvPr/>
        </p:nvSpPr>
        <p:spPr>
          <a:xfrm>
            <a:off x="3617527" y="5131249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4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8D4C59-65FD-8759-2CEF-9E50DB756B1B}"/>
              </a:ext>
            </a:extLst>
          </p:cNvPr>
          <p:cNvSpPr/>
          <p:nvPr/>
        </p:nvSpPr>
        <p:spPr>
          <a:xfrm>
            <a:off x="1689217" y="5117095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2</a:t>
            </a:r>
          </a:p>
        </p:txBody>
      </p:sp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6E2483A6-F9C3-6959-0691-7C2882D3E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4884" y="4278705"/>
            <a:ext cx="276098" cy="27609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39E931-F448-ECE9-8065-DC192A051136}"/>
              </a:ext>
            </a:extLst>
          </p:cNvPr>
          <p:cNvCxnSpPr>
            <a:cxnSpLocks/>
          </p:cNvCxnSpPr>
          <p:nvPr/>
        </p:nvCxnSpPr>
        <p:spPr>
          <a:xfrm flipV="1">
            <a:off x="4427325" y="4967276"/>
            <a:ext cx="2842775" cy="185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C75908D-B1E6-B5A8-5890-0B8CDE561AA1}"/>
              </a:ext>
            </a:extLst>
          </p:cNvPr>
          <p:cNvSpPr txBox="1"/>
          <p:nvPr/>
        </p:nvSpPr>
        <p:spPr>
          <a:xfrm>
            <a:off x="5138702" y="4521257"/>
            <a:ext cx="17531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Selecting a breed from breed search  list directs to…</a:t>
            </a:r>
          </a:p>
        </p:txBody>
      </p:sp>
      <p:pic>
        <p:nvPicPr>
          <p:cNvPr id="27" name="Graphic 26" descr="Presentation with media with solid fill">
            <a:extLst>
              <a:ext uri="{FF2B5EF4-FFF2-40B4-BE49-F238E27FC236}">
                <a16:creationId xmlns:a16="http://schemas.microsoft.com/office/drawing/2014/main" id="{0A5E5EFB-AF90-00CC-E96F-298AE77089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3489" y="3206163"/>
            <a:ext cx="506391" cy="506391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D55034C-9EDA-8E5E-7B6F-D5F6FAB479C0}"/>
              </a:ext>
            </a:extLst>
          </p:cNvPr>
          <p:cNvSpPr/>
          <p:nvPr/>
        </p:nvSpPr>
        <p:spPr>
          <a:xfrm>
            <a:off x="7455142" y="3092629"/>
            <a:ext cx="3525971" cy="7955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 descr="Presentation with media with solid fill">
            <a:extLst>
              <a:ext uri="{FF2B5EF4-FFF2-40B4-BE49-F238E27FC236}">
                <a16:creationId xmlns:a16="http://schemas.microsoft.com/office/drawing/2014/main" id="{AB2DBA53-46A6-F779-0AEA-FFA23A0C5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7505" y="3365183"/>
            <a:ext cx="612680" cy="61268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80CEB89-C8B8-D149-7BBC-BD5C4A945EC5}"/>
              </a:ext>
            </a:extLst>
          </p:cNvPr>
          <p:cNvSpPr/>
          <p:nvPr/>
        </p:nvSpPr>
        <p:spPr>
          <a:xfrm>
            <a:off x="8041459" y="3206732"/>
            <a:ext cx="2282091" cy="1914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Bradley Hand ITC" panose="03070402050302030203" pitchFamily="66" charset="0"/>
              </a:rPr>
              <a:t>Interesting facts of the Breed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58B03C3-7227-3554-51CA-F60328E57A30}"/>
              </a:ext>
            </a:extLst>
          </p:cNvPr>
          <p:cNvSpPr/>
          <p:nvPr/>
        </p:nvSpPr>
        <p:spPr>
          <a:xfrm>
            <a:off x="8981502" y="3463539"/>
            <a:ext cx="1247989" cy="3466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Integrated YOUTUBE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CDED2B3-BF08-47BB-EF0F-3CCE707A0F77}"/>
              </a:ext>
            </a:extLst>
          </p:cNvPr>
          <p:cNvSpPr/>
          <p:nvPr/>
        </p:nvSpPr>
        <p:spPr>
          <a:xfrm>
            <a:off x="7420362" y="5024541"/>
            <a:ext cx="3566334" cy="11684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Diagonal Corners Rounded 41">
            <a:extLst>
              <a:ext uri="{FF2B5EF4-FFF2-40B4-BE49-F238E27FC236}">
                <a16:creationId xmlns:a16="http://schemas.microsoft.com/office/drawing/2014/main" id="{507C287A-2388-FBD7-647A-9E60AAB8D7D3}"/>
              </a:ext>
            </a:extLst>
          </p:cNvPr>
          <p:cNvSpPr/>
          <p:nvPr/>
        </p:nvSpPr>
        <p:spPr>
          <a:xfrm>
            <a:off x="7723489" y="5076562"/>
            <a:ext cx="3033324" cy="31024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latin typeface="Bradley Hand ITC" panose="03070402050302030203" pitchFamily="66" charset="0"/>
              </a:rPr>
              <a:t>Recommended Breeds for selected Breed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1BEB85C-2A17-DC4F-D6BB-29DB2359E423}"/>
              </a:ext>
            </a:extLst>
          </p:cNvPr>
          <p:cNvSpPr/>
          <p:nvPr/>
        </p:nvSpPr>
        <p:spPr>
          <a:xfrm>
            <a:off x="7460725" y="4113012"/>
            <a:ext cx="3525970" cy="8289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Diagonal Corners Rounded 47">
            <a:extLst>
              <a:ext uri="{FF2B5EF4-FFF2-40B4-BE49-F238E27FC236}">
                <a16:creationId xmlns:a16="http://schemas.microsoft.com/office/drawing/2014/main" id="{E1AAE209-145C-000A-2C6D-16142DEC046B}"/>
              </a:ext>
            </a:extLst>
          </p:cNvPr>
          <p:cNvSpPr/>
          <p:nvPr/>
        </p:nvSpPr>
        <p:spPr>
          <a:xfrm>
            <a:off x="7698467" y="4198452"/>
            <a:ext cx="3033324" cy="31024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latin typeface="Bradley Hand ITC" panose="03070402050302030203" pitchFamily="66" charset="0"/>
              </a:rPr>
              <a:t>Search for Nearest Breed Name</a:t>
            </a:r>
          </a:p>
        </p:txBody>
      </p:sp>
      <p:pic>
        <p:nvPicPr>
          <p:cNvPr id="49" name="Graphic 48" descr="A sitting dog">
            <a:extLst>
              <a:ext uri="{FF2B5EF4-FFF2-40B4-BE49-F238E27FC236}">
                <a16:creationId xmlns:a16="http://schemas.microsoft.com/office/drawing/2014/main" id="{88AB71D1-081E-015C-DE4A-F8B1EB2418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04652" y="4094706"/>
            <a:ext cx="446754" cy="499078"/>
          </a:xfrm>
          <a:prstGeom prst="rect">
            <a:avLst/>
          </a:prstGeom>
        </p:spPr>
      </p:pic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8477DEAC-6FAA-16F5-A5B2-0E53F6BC7443}"/>
              </a:ext>
            </a:extLst>
          </p:cNvPr>
          <p:cNvSpPr/>
          <p:nvPr/>
        </p:nvSpPr>
        <p:spPr>
          <a:xfrm>
            <a:off x="7878089" y="4563012"/>
            <a:ext cx="1378404" cy="310240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radley Hand ITC" panose="03070402050302030203" pitchFamily="66" charset="0"/>
              </a:rPr>
              <a:t>AKC Breeder</a:t>
            </a:r>
          </a:p>
        </p:txBody>
      </p:sp>
      <p:sp>
        <p:nvSpPr>
          <p:cNvPr id="54" name="Rectangle: Diagonal Corners Rounded 53">
            <a:extLst>
              <a:ext uri="{FF2B5EF4-FFF2-40B4-BE49-F238E27FC236}">
                <a16:creationId xmlns:a16="http://schemas.microsoft.com/office/drawing/2014/main" id="{C2D2F21D-95F3-C5A6-EB47-F5F8F601D1C2}"/>
              </a:ext>
            </a:extLst>
          </p:cNvPr>
          <p:cNvSpPr/>
          <p:nvPr/>
        </p:nvSpPr>
        <p:spPr>
          <a:xfrm>
            <a:off x="9269602" y="4548931"/>
            <a:ext cx="1378404" cy="310240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radley Hand ITC" panose="03070402050302030203" pitchFamily="66" charset="0"/>
              </a:rPr>
              <a:t>Shelter</a:t>
            </a:r>
          </a:p>
        </p:txBody>
      </p:sp>
      <p:pic>
        <p:nvPicPr>
          <p:cNvPr id="59" name="Graphic 58" descr="A sitting dog">
            <a:extLst>
              <a:ext uri="{FF2B5EF4-FFF2-40B4-BE49-F238E27FC236}">
                <a16:creationId xmlns:a16="http://schemas.microsoft.com/office/drawing/2014/main" id="{82524C91-BEF9-82BF-FD10-D0C66F3E2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5835" y="4976546"/>
            <a:ext cx="446754" cy="499078"/>
          </a:xfrm>
          <a:prstGeom prst="rect">
            <a:avLst/>
          </a:prstGeom>
        </p:spPr>
      </p:pic>
      <p:sp>
        <p:nvSpPr>
          <p:cNvPr id="65" name="Rectangle: Diagonal Corners Rounded 64">
            <a:extLst>
              <a:ext uri="{FF2B5EF4-FFF2-40B4-BE49-F238E27FC236}">
                <a16:creationId xmlns:a16="http://schemas.microsoft.com/office/drawing/2014/main" id="{C084BD24-8FE6-93F2-2B90-7A91E249BDD8}"/>
              </a:ext>
            </a:extLst>
          </p:cNvPr>
          <p:cNvSpPr/>
          <p:nvPr/>
        </p:nvSpPr>
        <p:spPr>
          <a:xfrm>
            <a:off x="8550949" y="5417895"/>
            <a:ext cx="1378404" cy="310240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Bradley Hand ITC" panose="03070402050302030203" pitchFamily="66" charset="0"/>
              </a:rPr>
              <a:t>    Select Preferences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D705A5F-08C1-588F-4BCB-913F4DC9B0BC}"/>
              </a:ext>
            </a:extLst>
          </p:cNvPr>
          <p:cNvSpPr/>
          <p:nvPr/>
        </p:nvSpPr>
        <p:spPr>
          <a:xfrm>
            <a:off x="7684217" y="5812502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1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DEFE969-3792-D840-9129-31607AB451FB}"/>
              </a:ext>
            </a:extLst>
          </p:cNvPr>
          <p:cNvSpPr/>
          <p:nvPr/>
        </p:nvSpPr>
        <p:spPr>
          <a:xfrm>
            <a:off x="8555232" y="5802254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2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B890BD2-EC9B-DDF9-193D-94199212EF4D}"/>
              </a:ext>
            </a:extLst>
          </p:cNvPr>
          <p:cNvSpPr/>
          <p:nvPr/>
        </p:nvSpPr>
        <p:spPr>
          <a:xfrm>
            <a:off x="9432213" y="5762830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3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3AC68C2-EEE3-1C5B-F24C-620A606D2F5D}"/>
              </a:ext>
            </a:extLst>
          </p:cNvPr>
          <p:cNvSpPr/>
          <p:nvPr/>
        </p:nvSpPr>
        <p:spPr>
          <a:xfrm>
            <a:off x="10272750" y="5769564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4</a:t>
            </a:r>
          </a:p>
        </p:txBody>
      </p:sp>
    </p:spTree>
    <p:extLst>
      <p:ext uri="{BB962C8B-B14F-4D97-AF65-F5344CB8AC3E}">
        <p14:creationId xmlns:p14="http://schemas.microsoft.com/office/powerpoint/2010/main" val="279094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F4D234-3CF9-E906-47A3-1758F1A9951B}"/>
              </a:ext>
            </a:extLst>
          </p:cNvPr>
          <p:cNvSpPr/>
          <p:nvPr/>
        </p:nvSpPr>
        <p:spPr>
          <a:xfrm>
            <a:off x="564451" y="862710"/>
            <a:ext cx="3862874" cy="1912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latin typeface="Bradley Hand ITC" panose="03070402050302030203" pitchFamily="66" charset="0"/>
              </a:rPr>
              <a:t>User Specific Breeds	</a:t>
            </a:r>
            <a:br>
              <a:rPr lang="en-US" sz="1400" b="1" i="1" dirty="0">
                <a:latin typeface="Bradley Hand ITC" panose="03070402050302030203" pitchFamily="66" charset="0"/>
              </a:rPr>
            </a:br>
            <a:br>
              <a:rPr lang="en-US" sz="1400" b="1" i="1" dirty="0">
                <a:latin typeface="Bradley Hand ITC" panose="03070402050302030203" pitchFamily="66" charset="0"/>
              </a:rPr>
            </a:br>
            <a:endParaRPr lang="en-US" sz="1400" b="1" i="1" dirty="0">
              <a:latin typeface="Bradley Hand ITC" panose="03070402050302030203" pitchFamily="66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115CD0-E216-BBA8-6945-ECFFC8CC87D9}"/>
              </a:ext>
            </a:extLst>
          </p:cNvPr>
          <p:cNvSpPr/>
          <p:nvPr/>
        </p:nvSpPr>
        <p:spPr>
          <a:xfrm>
            <a:off x="938284" y="1062279"/>
            <a:ext cx="2603240" cy="3638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33FCAD-76F1-98DE-FBF0-239E36828B82}"/>
              </a:ext>
            </a:extLst>
          </p:cNvPr>
          <p:cNvSpPr/>
          <p:nvPr/>
        </p:nvSpPr>
        <p:spPr>
          <a:xfrm>
            <a:off x="1802148" y="1930822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B22124-8F55-F2B6-95A3-0CEFCE44DFD1}"/>
              </a:ext>
            </a:extLst>
          </p:cNvPr>
          <p:cNvSpPr/>
          <p:nvPr/>
        </p:nvSpPr>
        <p:spPr>
          <a:xfrm>
            <a:off x="2683471" y="1930737"/>
            <a:ext cx="722735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81F125-F8B9-B0E8-0B2D-61180389754A}"/>
              </a:ext>
            </a:extLst>
          </p:cNvPr>
          <p:cNvSpPr txBox="1"/>
          <p:nvPr/>
        </p:nvSpPr>
        <p:spPr>
          <a:xfrm>
            <a:off x="923668" y="1089945"/>
            <a:ext cx="2550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radley Hand ITC" panose="03070402050302030203" pitchFamily="66" charset="0"/>
                <a:cs typeface="Arabic Typesetting" panose="020F0502020204030204" pitchFamily="66" charset="-78"/>
              </a:rPr>
              <a:t>  Specific Breed Search…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F701990-858E-02C8-FD8C-CE297220DA20}"/>
              </a:ext>
            </a:extLst>
          </p:cNvPr>
          <p:cNvSpPr/>
          <p:nvPr/>
        </p:nvSpPr>
        <p:spPr>
          <a:xfrm>
            <a:off x="3571919" y="1933263"/>
            <a:ext cx="794850" cy="26281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4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795BF5F-28B7-12DC-B009-58EEAA780714}"/>
              </a:ext>
            </a:extLst>
          </p:cNvPr>
          <p:cNvSpPr/>
          <p:nvPr/>
        </p:nvSpPr>
        <p:spPr>
          <a:xfrm>
            <a:off x="794803" y="1915084"/>
            <a:ext cx="794850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604B9D5-6967-A461-D2F2-BEBC772C8CFE}"/>
              </a:ext>
            </a:extLst>
          </p:cNvPr>
          <p:cNvSpPr/>
          <p:nvPr/>
        </p:nvSpPr>
        <p:spPr>
          <a:xfrm>
            <a:off x="794803" y="2394085"/>
            <a:ext cx="794850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5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FDA7156-98B2-1CDE-9ED9-A7FBC7D9FE73}"/>
              </a:ext>
            </a:extLst>
          </p:cNvPr>
          <p:cNvSpPr/>
          <p:nvPr/>
        </p:nvSpPr>
        <p:spPr>
          <a:xfrm>
            <a:off x="1806988" y="2402324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6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96B0F93-522D-9B45-E8D6-7500DBFBEAA2}"/>
              </a:ext>
            </a:extLst>
          </p:cNvPr>
          <p:cNvSpPr/>
          <p:nvPr/>
        </p:nvSpPr>
        <p:spPr>
          <a:xfrm>
            <a:off x="2701487" y="2410132"/>
            <a:ext cx="722735" cy="2394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7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139AE68-0564-98BA-7454-F8089AA47B51}"/>
              </a:ext>
            </a:extLst>
          </p:cNvPr>
          <p:cNvSpPr/>
          <p:nvPr/>
        </p:nvSpPr>
        <p:spPr>
          <a:xfrm>
            <a:off x="3577351" y="2412604"/>
            <a:ext cx="794850" cy="26281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8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ECEFABE-C93C-28C3-454D-D7C8603D8F07}"/>
              </a:ext>
            </a:extLst>
          </p:cNvPr>
          <p:cNvSpPr/>
          <p:nvPr/>
        </p:nvSpPr>
        <p:spPr>
          <a:xfrm>
            <a:off x="855285" y="222441"/>
            <a:ext cx="2955473" cy="5480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radley Hand ITC" panose="03070402050302030203" pitchFamily="66" charset="0"/>
                <a:cs typeface="Arabic Typesetting" panose="03020402040406030203" pitchFamily="66" charset="-78"/>
              </a:rPr>
              <a:t>   </a:t>
            </a:r>
            <a:r>
              <a:rPr lang="en-US" sz="2800" dirty="0">
                <a:latin typeface="Bradley Hand ITC" panose="03070402050302030203" pitchFamily="66" charset="0"/>
                <a:cs typeface="Arabic Typesetting" panose="03020402040406030203" pitchFamily="66" charset="-78"/>
              </a:rPr>
              <a:t>HOME PAGE</a:t>
            </a:r>
          </a:p>
        </p:txBody>
      </p:sp>
      <p:pic>
        <p:nvPicPr>
          <p:cNvPr id="39" name="Graphic 38" descr="Home outline">
            <a:extLst>
              <a:ext uri="{FF2B5EF4-FFF2-40B4-BE49-F238E27FC236}">
                <a16:creationId xmlns:a16="http://schemas.microsoft.com/office/drawing/2014/main" id="{1BADF33B-F78F-0003-0E43-EB47B7736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675" y="264125"/>
            <a:ext cx="457200" cy="45720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C1BCA9-25DC-743F-9FBA-4D108537D6B7}"/>
              </a:ext>
            </a:extLst>
          </p:cNvPr>
          <p:cNvSpPr/>
          <p:nvPr/>
        </p:nvSpPr>
        <p:spPr>
          <a:xfrm>
            <a:off x="7420362" y="664970"/>
            <a:ext cx="3336451" cy="54801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radley Hand ITC" panose="03070402050302030203" pitchFamily="66" charset="0"/>
                <a:cs typeface="Arabic Typesetting" panose="03020402040406030203" pitchFamily="66" charset="-78"/>
              </a:rPr>
              <a:t>Breed Details</a:t>
            </a:r>
            <a:endParaRPr lang="en-US" sz="2800" dirty="0">
              <a:latin typeface="Bradley Hand ITC" panose="03070402050302030203" pitchFamily="66" charset="0"/>
              <a:cs typeface="Arabic Typesetting" panose="03020402040406030203" pitchFamily="66" charset="-78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91961E-E4D3-5D90-0A5B-A802271A6777}"/>
              </a:ext>
            </a:extLst>
          </p:cNvPr>
          <p:cNvSpPr/>
          <p:nvPr/>
        </p:nvSpPr>
        <p:spPr>
          <a:xfrm>
            <a:off x="7239426" y="1325654"/>
            <a:ext cx="3862875" cy="49347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latin typeface="Bradley Hand ITC" panose="03070402050302030203" pitchFamily="66" charset="0"/>
              </a:rPr>
              <a:t>Breed bio, features, characteristics….</a:t>
            </a:r>
            <a:br>
              <a:rPr lang="en-US" sz="1600" b="1" i="1" dirty="0">
                <a:latin typeface="Bradley Hand ITC" panose="03070402050302030203" pitchFamily="66" charset="0"/>
              </a:rPr>
            </a:br>
            <a:br>
              <a:rPr lang="en-US" sz="1600" b="1" i="1" dirty="0">
                <a:latin typeface="Bradley Hand ITC" panose="03070402050302030203" pitchFamily="66" charset="0"/>
              </a:rPr>
            </a:br>
            <a:br>
              <a:rPr lang="en-US" sz="1600" b="1" i="1" dirty="0">
                <a:latin typeface="Bradley Hand ITC" panose="03070402050302030203" pitchFamily="66" charset="0"/>
              </a:rPr>
            </a:br>
            <a:br>
              <a:rPr lang="en-US" sz="1600" b="1" i="1" dirty="0">
                <a:latin typeface="Bradley Hand ITC" panose="03070402050302030203" pitchFamily="66" charset="0"/>
              </a:rPr>
            </a:br>
            <a:r>
              <a:rPr lang="en-US" sz="1600" b="1" i="1" dirty="0">
                <a:latin typeface="Bradley Hand ITC" panose="03070402050302030203" pitchFamily="66" charset="0"/>
              </a:rPr>
              <a:t>.</a:t>
            </a:r>
          </a:p>
          <a:p>
            <a:pPr algn="ctr"/>
            <a:endParaRPr lang="en-US" sz="1600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endParaRPr lang="en-US" sz="1600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endParaRPr lang="en-US" sz="1600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6" name="Picture 45" descr="White puppy on the street">
            <a:extLst>
              <a:ext uri="{FF2B5EF4-FFF2-40B4-BE49-F238E27FC236}">
                <a16:creationId xmlns:a16="http://schemas.microsoft.com/office/drawing/2014/main" id="{A32BEFFA-22BD-CE7A-F9E5-E29B3EF14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19" y="1662411"/>
            <a:ext cx="1250303" cy="733227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6F13906-9188-A2A8-734E-92446791CB06}"/>
              </a:ext>
            </a:extLst>
          </p:cNvPr>
          <p:cNvSpPr/>
          <p:nvPr/>
        </p:nvSpPr>
        <p:spPr>
          <a:xfrm>
            <a:off x="8350119" y="2513829"/>
            <a:ext cx="1250304" cy="2315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radley Hand ITC" panose="03070402050302030203" pitchFamily="66" charset="0"/>
                <a:cs typeface="Arabic Typesetting" panose="03020402040406030203" pitchFamily="66" charset="-78"/>
              </a:rPr>
              <a:t>Breed Name</a:t>
            </a:r>
          </a:p>
        </p:txBody>
      </p:sp>
      <p:pic>
        <p:nvPicPr>
          <p:cNvPr id="55" name="Graphic 54" descr="Magnifying glass with solid fill">
            <a:extLst>
              <a:ext uri="{FF2B5EF4-FFF2-40B4-BE49-F238E27FC236}">
                <a16:creationId xmlns:a16="http://schemas.microsoft.com/office/drawing/2014/main" id="{F76552E0-C1A8-92DA-DDD5-A776FC598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5400" y="1129509"/>
            <a:ext cx="292359" cy="292359"/>
          </a:xfrm>
          <a:prstGeom prst="rect">
            <a:avLst/>
          </a:prstGeom>
        </p:spPr>
      </p:pic>
      <p:pic>
        <p:nvPicPr>
          <p:cNvPr id="66" name="Graphic 65" descr="A sitting dog">
            <a:extLst>
              <a:ext uri="{FF2B5EF4-FFF2-40B4-BE49-F238E27FC236}">
                <a16:creationId xmlns:a16="http://schemas.microsoft.com/office/drawing/2014/main" id="{D8DA2800-9315-A704-89F9-D9ECAC6D7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0725" y="662816"/>
            <a:ext cx="525528" cy="587077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7983C4F-BAA3-4FBA-5FFE-83D9970B689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427325" y="1810753"/>
            <a:ext cx="2843269" cy="8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52407F5-8876-77D7-33DF-EAE09756C624}"/>
              </a:ext>
            </a:extLst>
          </p:cNvPr>
          <p:cNvSpPr txBox="1"/>
          <p:nvPr/>
        </p:nvSpPr>
        <p:spPr>
          <a:xfrm>
            <a:off x="4952575" y="1349088"/>
            <a:ext cx="175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Selecting a specific breed from the user specific breeds list directs to…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FE63E-516F-2FF1-C147-BA756A2FD8C8}"/>
              </a:ext>
            </a:extLst>
          </p:cNvPr>
          <p:cNvSpPr/>
          <p:nvPr/>
        </p:nvSpPr>
        <p:spPr>
          <a:xfrm>
            <a:off x="381720" y="3365183"/>
            <a:ext cx="4014437" cy="340011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rgbClr val="002060"/>
              </a:solidFill>
              <a:latin typeface="Bradley Hand ITC" panose="03070402050302030203" pitchFamily="66" charset="0"/>
            </a:endParaRPr>
          </a:p>
        </p:txBody>
      </p:sp>
      <p:pic>
        <p:nvPicPr>
          <p:cNvPr id="27" name="Graphic 26" descr="Presentation with media with solid fill">
            <a:extLst>
              <a:ext uri="{FF2B5EF4-FFF2-40B4-BE49-F238E27FC236}">
                <a16:creationId xmlns:a16="http://schemas.microsoft.com/office/drawing/2014/main" id="{0A5E5EFB-AF90-00CC-E96F-298AE77089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3489" y="3206163"/>
            <a:ext cx="506391" cy="506391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D55034C-9EDA-8E5E-7B6F-D5F6FAB479C0}"/>
              </a:ext>
            </a:extLst>
          </p:cNvPr>
          <p:cNvSpPr/>
          <p:nvPr/>
        </p:nvSpPr>
        <p:spPr>
          <a:xfrm>
            <a:off x="7455142" y="3092629"/>
            <a:ext cx="3525971" cy="7955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 descr="Presentation with media with solid fill">
            <a:extLst>
              <a:ext uri="{FF2B5EF4-FFF2-40B4-BE49-F238E27FC236}">
                <a16:creationId xmlns:a16="http://schemas.microsoft.com/office/drawing/2014/main" id="{AB2DBA53-46A6-F779-0AEA-FFA23A0C5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7505" y="3365183"/>
            <a:ext cx="612680" cy="61268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80CEB89-C8B8-D149-7BBC-BD5C4A945EC5}"/>
              </a:ext>
            </a:extLst>
          </p:cNvPr>
          <p:cNvSpPr/>
          <p:nvPr/>
        </p:nvSpPr>
        <p:spPr>
          <a:xfrm>
            <a:off x="8041459" y="3206732"/>
            <a:ext cx="2282091" cy="1914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Bradley Hand ITC" panose="03070402050302030203" pitchFamily="66" charset="0"/>
              </a:rPr>
              <a:t>Interesting facts of the Breed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58B03C3-7227-3554-51CA-F60328E57A30}"/>
              </a:ext>
            </a:extLst>
          </p:cNvPr>
          <p:cNvSpPr/>
          <p:nvPr/>
        </p:nvSpPr>
        <p:spPr>
          <a:xfrm>
            <a:off x="8981502" y="3463539"/>
            <a:ext cx="1247989" cy="3466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Integrated YOUTUBE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CDED2B3-BF08-47BB-EF0F-3CCE707A0F77}"/>
              </a:ext>
            </a:extLst>
          </p:cNvPr>
          <p:cNvSpPr/>
          <p:nvPr/>
        </p:nvSpPr>
        <p:spPr>
          <a:xfrm>
            <a:off x="7420362" y="5024541"/>
            <a:ext cx="3566334" cy="11684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Diagonal Corners Rounded 41">
            <a:extLst>
              <a:ext uri="{FF2B5EF4-FFF2-40B4-BE49-F238E27FC236}">
                <a16:creationId xmlns:a16="http://schemas.microsoft.com/office/drawing/2014/main" id="{507C287A-2388-FBD7-647A-9E60AAB8D7D3}"/>
              </a:ext>
            </a:extLst>
          </p:cNvPr>
          <p:cNvSpPr/>
          <p:nvPr/>
        </p:nvSpPr>
        <p:spPr>
          <a:xfrm>
            <a:off x="7723489" y="5076562"/>
            <a:ext cx="3033324" cy="31024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i="1" dirty="0">
                <a:latin typeface="Bradley Hand ITC" panose="03070402050302030203" pitchFamily="66" charset="0"/>
              </a:rPr>
              <a:t>Recommended Breeds for selected Breed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1BEB85C-2A17-DC4F-D6BB-29DB2359E423}"/>
              </a:ext>
            </a:extLst>
          </p:cNvPr>
          <p:cNvSpPr/>
          <p:nvPr/>
        </p:nvSpPr>
        <p:spPr>
          <a:xfrm>
            <a:off x="7460725" y="4113012"/>
            <a:ext cx="3525970" cy="8289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Diagonal Corners Rounded 47">
            <a:extLst>
              <a:ext uri="{FF2B5EF4-FFF2-40B4-BE49-F238E27FC236}">
                <a16:creationId xmlns:a16="http://schemas.microsoft.com/office/drawing/2014/main" id="{E1AAE209-145C-000A-2C6D-16142DEC046B}"/>
              </a:ext>
            </a:extLst>
          </p:cNvPr>
          <p:cNvSpPr/>
          <p:nvPr/>
        </p:nvSpPr>
        <p:spPr>
          <a:xfrm>
            <a:off x="7698467" y="4198452"/>
            <a:ext cx="3033324" cy="310240"/>
          </a:xfrm>
          <a:prstGeom prst="round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latin typeface="Bradley Hand ITC" panose="03070402050302030203" pitchFamily="66" charset="0"/>
              </a:rPr>
              <a:t>Search for Nearest Breed Name</a:t>
            </a:r>
          </a:p>
        </p:txBody>
      </p:sp>
      <p:pic>
        <p:nvPicPr>
          <p:cNvPr id="49" name="Graphic 48" descr="A sitting dog">
            <a:extLst>
              <a:ext uri="{FF2B5EF4-FFF2-40B4-BE49-F238E27FC236}">
                <a16:creationId xmlns:a16="http://schemas.microsoft.com/office/drawing/2014/main" id="{88AB71D1-081E-015C-DE4A-F8B1EB2418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04652" y="4094706"/>
            <a:ext cx="446754" cy="499078"/>
          </a:xfrm>
          <a:prstGeom prst="rect">
            <a:avLst/>
          </a:prstGeom>
        </p:spPr>
      </p:pic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8477DEAC-6FAA-16F5-A5B2-0E53F6BC7443}"/>
              </a:ext>
            </a:extLst>
          </p:cNvPr>
          <p:cNvSpPr/>
          <p:nvPr/>
        </p:nvSpPr>
        <p:spPr>
          <a:xfrm>
            <a:off x="7878089" y="4563012"/>
            <a:ext cx="1378404" cy="310240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radley Hand ITC" panose="03070402050302030203" pitchFamily="66" charset="0"/>
              </a:rPr>
              <a:t>AKC Breeder</a:t>
            </a:r>
          </a:p>
        </p:txBody>
      </p:sp>
      <p:sp>
        <p:nvSpPr>
          <p:cNvPr id="54" name="Rectangle: Diagonal Corners Rounded 53">
            <a:extLst>
              <a:ext uri="{FF2B5EF4-FFF2-40B4-BE49-F238E27FC236}">
                <a16:creationId xmlns:a16="http://schemas.microsoft.com/office/drawing/2014/main" id="{C2D2F21D-95F3-C5A6-EB47-F5F8F601D1C2}"/>
              </a:ext>
            </a:extLst>
          </p:cNvPr>
          <p:cNvSpPr/>
          <p:nvPr/>
        </p:nvSpPr>
        <p:spPr>
          <a:xfrm>
            <a:off x="9269602" y="4548931"/>
            <a:ext cx="1378404" cy="310240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radley Hand ITC" panose="03070402050302030203" pitchFamily="66" charset="0"/>
              </a:rPr>
              <a:t>Shelter</a:t>
            </a:r>
          </a:p>
        </p:txBody>
      </p:sp>
      <p:pic>
        <p:nvPicPr>
          <p:cNvPr id="59" name="Graphic 58" descr="A sitting dog">
            <a:extLst>
              <a:ext uri="{FF2B5EF4-FFF2-40B4-BE49-F238E27FC236}">
                <a16:creationId xmlns:a16="http://schemas.microsoft.com/office/drawing/2014/main" id="{82524C91-BEF9-82BF-FD10-D0C66F3E2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5835" y="4976546"/>
            <a:ext cx="446754" cy="499078"/>
          </a:xfrm>
          <a:prstGeom prst="rect">
            <a:avLst/>
          </a:prstGeom>
        </p:spPr>
      </p:pic>
      <p:sp>
        <p:nvSpPr>
          <p:cNvPr id="65" name="Rectangle: Diagonal Corners Rounded 64">
            <a:extLst>
              <a:ext uri="{FF2B5EF4-FFF2-40B4-BE49-F238E27FC236}">
                <a16:creationId xmlns:a16="http://schemas.microsoft.com/office/drawing/2014/main" id="{C084BD24-8FE6-93F2-2B90-7A91E249BDD8}"/>
              </a:ext>
            </a:extLst>
          </p:cNvPr>
          <p:cNvSpPr/>
          <p:nvPr/>
        </p:nvSpPr>
        <p:spPr>
          <a:xfrm>
            <a:off x="8550949" y="5417895"/>
            <a:ext cx="1378404" cy="310240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Bradley Hand ITC" panose="03070402050302030203" pitchFamily="66" charset="0"/>
              </a:rPr>
              <a:t>    Select Preferences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D705A5F-08C1-588F-4BCB-913F4DC9B0BC}"/>
              </a:ext>
            </a:extLst>
          </p:cNvPr>
          <p:cNvSpPr/>
          <p:nvPr/>
        </p:nvSpPr>
        <p:spPr>
          <a:xfrm>
            <a:off x="7684217" y="5812502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1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DEFE969-3792-D840-9129-31607AB451FB}"/>
              </a:ext>
            </a:extLst>
          </p:cNvPr>
          <p:cNvSpPr/>
          <p:nvPr/>
        </p:nvSpPr>
        <p:spPr>
          <a:xfrm>
            <a:off x="8555232" y="5802254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2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B890BD2-EC9B-DDF9-193D-94199212EF4D}"/>
              </a:ext>
            </a:extLst>
          </p:cNvPr>
          <p:cNvSpPr/>
          <p:nvPr/>
        </p:nvSpPr>
        <p:spPr>
          <a:xfrm>
            <a:off x="9432213" y="5762830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3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3AC68C2-EEE3-1C5B-F24C-620A606D2F5D}"/>
              </a:ext>
            </a:extLst>
          </p:cNvPr>
          <p:cNvSpPr/>
          <p:nvPr/>
        </p:nvSpPr>
        <p:spPr>
          <a:xfrm>
            <a:off x="10272750" y="5769564"/>
            <a:ext cx="643812" cy="2394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Breed 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F58F78-4009-070A-A96D-F10BDC894495}"/>
              </a:ext>
            </a:extLst>
          </p:cNvPr>
          <p:cNvSpPr/>
          <p:nvPr/>
        </p:nvSpPr>
        <p:spPr>
          <a:xfrm>
            <a:off x="978412" y="3595672"/>
            <a:ext cx="2955473" cy="23719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Bradley Hand ITC" panose="03070402050302030203" pitchFamily="66" charset="0"/>
                <a:cs typeface="Arabic Typesetting" panose="03020402040406030203" pitchFamily="66" charset="-78"/>
              </a:rPr>
              <a:t>User Info Page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7F6B49D-4732-29CE-FF12-E6D13AD02844}"/>
              </a:ext>
            </a:extLst>
          </p:cNvPr>
          <p:cNvSpPr/>
          <p:nvPr/>
        </p:nvSpPr>
        <p:spPr>
          <a:xfrm>
            <a:off x="567853" y="4373588"/>
            <a:ext cx="3703426" cy="3638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Bradley Hand ITC" panose="03070402050302030203" pitchFamily="66" charset="0"/>
              <a:cs typeface="Arabic Typesetting" panose="03020402040406030203" pitchFamily="66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001B23F-B515-0220-3A69-624D1F6D0DB6}"/>
              </a:ext>
            </a:extLst>
          </p:cNvPr>
          <p:cNvSpPr/>
          <p:nvPr/>
        </p:nvSpPr>
        <p:spPr>
          <a:xfrm>
            <a:off x="605462" y="4487417"/>
            <a:ext cx="1049491" cy="2038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Bradley Hand ITC" panose="03070402050302030203" pitchFamily="66" charset="0"/>
              </a:rPr>
              <a:t>Marital Status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BBAA294-84FB-F379-EC78-1BD234C1455F}"/>
              </a:ext>
            </a:extLst>
          </p:cNvPr>
          <p:cNvSpPr/>
          <p:nvPr/>
        </p:nvSpPr>
        <p:spPr>
          <a:xfrm>
            <a:off x="1990734" y="4470501"/>
            <a:ext cx="794849" cy="2390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Single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E888543-EBAD-2DF2-031F-B8C3655FE594}"/>
              </a:ext>
            </a:extLst>
          </p:cNvPr>
          <p:cNvSpPr/>
          <p:nvPr/>
        </p:nvSpPr>
        <p:spPr>
          <a:xfrm>
            <a:off x="3130704" y="4443468"/>
            <a:ext cx="794850" cy="2390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married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C494B8-294F-F6C4-4C9A-A2C7B105DFA0}"/>
              </a:ext>
            </a:extLst>
          </p:cNvPr>
          <p:cNvSpPr/>
          <p:nvPr/>
        </p:nvSpPr>
        <p:spPr>
          <a:xfrm>
            <a:off x="569153" y="4813095"/>
            <a:ext cx="3703426" cy="38193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Bradley Hand ITC" panose="03070402050302030203" pitchFamily="66" charset="0"/>
              <a:cs typeface="Arabic Typesetting" panose="03020402040406030203" pitchFamily="66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87F76C6-77FC-722F-FE12-EAE672D0280B}"/>
              </a:ext>
            </a:extLst>
          </p:cNvPr>
          <p:cNvSpPr/>
          <p:nvPr/>
        </p:nvSpPr>
        <p:spPr>
          <a:xfrm>
            <a:off x="654318" y="4883907"/>
            <a:ext cx="1049491" cy="2038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Bradley Hand ITC" panose="03070402050302030203" pitchFamily="66" charset="0"/>
              </a:rPr>
              <a:t>Family Size</a:t>
            </a:r>
          </a:p>
        </p:txBody>
      </p:sp>
      <p:pic>
        <p:nvPicPr>
          <p:cNvPr id="56" name="Graphic 55" descr="Badge 1 with solid fill">
            <a:extLst>
              <a:ext uri="{FF2B5EF4-FFF2-40B4-BE49-F238E27FC236}">
                <a16:creationId xmlns:a16="http://schemas.microsoft.com/office/drawing/2014/main" id="{39701E45-B94D-C429-3132-8B8EDBD2E8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2895" y="4865677"/>
            <a:ext cx="317727" cy="317727"/>
          </a:xfrm>
          <a:prstGeom prst="rect">
            <a:avLst/>
          </a:prstGeom>
        </p:spPr>
      </p:pic>
      <p:pic>
        <p:nvPicPr>
          <p:cNvPr id="58" name="Graphic 57" descr="Badge with solid fill">
            <a:extLst>
              <a:ext uri="{FF2B5EF4-FFF2-40B4-BE49-F238E27FC236}">
                <a16:creationId xmlns:a16="http://schemas.microsoft.com/office/drawing/2014/main" id="{612EF049-3D3D-0919-0C02-C9EB945B6F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08233" y="4881923"/>
            <a:ext cx="313105" cy="313105"/>
          </a:xfrm>
          <a:prstGeom prst="rect">
            <a:avLst/>
          </a:prstGeom>
        </p:spPr>
      </p:pic>
      <p:pic>
        <p:nvPicPr>
          <p:cNvPr id="61" name="Graphic 60" descr="Badge 3 with solid fill">
            <a:extLst>
              <a:ext uri="{FF2B5EF4-FFF2-40B4-BE49-F238E27FC236}">
                <a16:creationId xmlns:a16="http://schemas.microsoft.com/office/drawing/2014/main" id="{22AFCBE3-27E9-8A13-ADC4-008BFA4EB4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35526" y="4879389"/>
            <a:ext cx="290301" cy="290301"/>
          </a:xfrm>
          <a:prstGeom prst="rect">
            <a:avLst/>
          </a:prstGeom>
        </p:spPr>
      </p:pic>
      <p:pic>
        <p:nvPicPr>
          <p:cNvPr id="63" name="Graphic 62" descr="Badge 4 with solid fill">
            <a:extLst>
              <a:ext uri="{FF2B5EF4-FFF2-40B4-BE49-F238E27FC236}">
                <a16:creationId xmlns:a16="http://schemas.microsoft.com/office/drawing/2014/main" id="{B4BBABAE-0791-9D4C-B3C6-82711D2841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30978" y="4881923"/>
            <a:ext cx="301052" cy="301052"/>
          </a:xfrm>
          <a:prstGeom prst="rect">
            <a:avLst/>
          </a:prstGeom>
        </p:spPr>
      </p:pic>
      <p:pic>
        <p:nvPicPr>
          <p:cNvPr id="67" name="Graphic 66" descr="Badge 5 with solid fill">
            <a:extLst>
              <a:ext uri="{FF2B5EF4-FFF2-40B4-BE49-F238E27FC236}">
                <a16:creationId xmlns:a16="http://schemas.microsoft.com/office/drawing/2014/main" id="{882A2186-A185-BE8B-248B-10E5F7578A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13902" y="4862745"/>
            <a:ext cx="306945" cy="306945"/>
          </a:xfrm>
          <a:prstGeom prst="rect">
            <a:avLst/>
          </a:prstGeom>
        </p:spPr>
      </p:pic>
      <p:pic>
        <p:nvPicPr>
          <p:cNvPr id="79" name="Graphic 78" descr="Badge Follow with solid fill">
            <a:extLst>
              <a:ext uri="{FF2B5EF4-FFF2-40B4-BE49-F238E27FC236}">
                <a16:creationId xmlns:a16="http://schemas.microsoft.com/office/drawing/2014/main" id="{379FBC68-369C-36EC-072D-08EC98342B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737770" y="4880099"/>
            <a:ext cx="281484" cy="281484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954EC24-2015-A792-1088-CA03DA69EB0A}"/>
              </a:ext>
            </a:extLst>
          </p:cNvPr>
          <p:cNvSpPr/>
          <p:nvPr/>
        </p:nvSpPr>
        <p:spPr>
          <a:xfrm>
            <a:off x="537922" y="5257441"/>
            <a:ext cx="3703426" cy="3638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Bradley Hand ITC" panose="03070402050302030203" pitchFamily="66" charset="0"/>
              <a:cs typeface="Arabic Typesetting" panose="03020402040406030203" pitchFamily="66" charset="-78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E3E3D91-A488-8470-31A3-B51AE4153A42}"/>
              </a:ext>
            </a:extLst>
          </p:cNvPr>
          <p:cNvSpPr/>
          <p:nvPr/>
        </p:nvSpPr>
        <p:spPr>
          <a:xfrm>
            <a:off x="639338" y="5349533"/>
            <a:ext cx="1049491" cy="2038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Bradley Hand ITC" panose="03070402050302030203" pitchFamily="66" charset="0"/>
              </a:rPr>
              <a:t>Home Type</a:t>
            </a:r>
          </a:p>
        </p:txBody>
      </p:sp>
      <p:pic>
        <p:nvPicPr>
          <p:cNvPr id="83" name="Graphic 82" descr="City with solid fill">
            <a:extLst>
              <a:ext uri="{FF2B5EF4-FFF2-40B4-BE49-F238E27FC236}">
                <a16:creationId xmlns:a16="http://schemas.microsoft.com/office/drawing/2014/main" id="{742268FA-D0FC-2D4C-58AE-38978BC7FE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32319" y="5247146"/>
            <a:ext cx="405984" cy="405984"/>
          </a:xfrm>
          <a:prstGeom prst="rect">
            <a:avLst/>
          </a:prstGeom>
        </p:spPr>
      </p:pic>
      <p:pic>
        <p:nvPicPr>
          <p:cNvPr id="85" name="Graphic 84" descr="Renovation (House With Sparkles) with solid fill">
            <a:extLst>
              <a:ext uri="{FF2B5EF4-FFF2-40B4-BE49-F238E27FC236}">
                <a16:creationId xmlns:a16="http://schemas.microsoft.com/office/drawing/2014/main" id="{6440106D-AE2D-E1ED-E8E1-4BF8709F4EC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08551" y="5271286"/>
            <a:ext cx="336203" cy="336203"/>
          </a:xfrm>
          <a:prstGeom prst="rect">
            <a:avLst/>
          </a:prstGeom>
        </p:spPr>
      </p:pic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A981ACAD-7E4A-5261-A7B2-DB5076103164}"/>
              </a:ext>
            </a:extLst>
          </p:cNvPr>
          <p:cNvSpPr/>
          <p:nvPr/>
        </p:nvSpPr>
        <p:spPr>
          <a:xfrm>
            <a:off x="2963806" y="5319982"/>
            <a:ext cx="1166738" cy="21437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b="1" dirty="0">
                <a:latin typeface="Bradley Hand ITC" panose="03070402050302030203" pitchFamily="66" charset="0"/>
              </a:rPr>
              <a:t>Mobile Home    </a:t>
            </a:r>
          </a:p>
        </p:txBody>
      </p:sp>
      <p:pic>
        <p:nvPicPr>
          <p:cNvPr id="88" name="Graphic 87" descr="Truck outline">
            <a:extLst>
              <a:ext uri="{FF2B5EF4-FFF2-40B4-BE49-F238E27FC236}">
                <a16:creationId xmlns:a16="http://schemas.microsoft.com/office/drawing/2014/main" id="{F71EE592-9923-D842-3ED0-C360D52386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883569" y="5798872"/>
            <a:ext cx="327037" cy="327037"/>
          </a:xfrm>
          <a:prstGeom prst="rect">
            <a:avLst/>
          </a:prstGeom>
        </p:spPr>
      </p:pic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F472CB9-2B2B-91D8-9CA0-01F60A9F199F}"/>
              </a:ext>
            </a:extLst>
          </p:cNvPr>
          <p:cNvSpPr/>
          <p:nvPr/>
        </p:nvSpPr>
        <p:spPr>
          <a:xfrm>
            <a:off x="574863" y="5699582"/>
            <a:ext cx="3703426" cy="3524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Bradley Hand ITC" panose="03070402050302030203" pitchFamily="66" charset="0"/>
              <a:cs typeface="Arabic Typesetting" panose="03020402040406030203" pitchFamily="66" charset="-78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DA577CC-FB86-4CCD-52A3-32B325EE7A8D}"/>
              </a:ext>
            </a:extLst>
          </p:cNvPr>
          <p:cNvSpPr/>
          <p:nvPr/>
        </p:nvSpPr>
        <p:spPr>
          <a:xfrm>
            <a:off x="627459" y="5774214"/>
            <a:ext cx="766557" cy="1857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Bradley Hand ITC" panose="03070402050302030203" pitchFamily="66" charset="0"/>
              </a:rPr>
              <a:t>Age Group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53F78BA-8950-6F8C-101B-18D37ED5F72C}"/>
              </a:ext>
            </a:extLst>
          </p:cNvPr>
          <p:cNvSpPr/>
          <p:nvPr/>
        </p:nvSpPr>
        <p:spPr>
          <a:xfrm>
            <a:off x="1542587" y="5774667"/>
            <a:ext cx="769095" cy="225868"/>
          </a:xfrm>
          <a:prstGeom prst="roundRect">
            <a:avLst>
              <a:gd name="adj" fmla="val 4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b="1" dirty="0">
                <a:latin typeface="Bradley Hand ITC" panose="03070402050302030203" pitchFamily="66" charset="0"/>
              </a:rPr>
              <a:t>Below </a:t>
            </a:r>
            <a:r>
              <a:rPr lang="en-US" sz="1050" b="1" dirty="0">
                <a:latin typeface="Arial Black" panose="020B0A04020102020204" pitchFamily="34" charset="0"/>
              </a:rPr>
              <a:t>18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280C143F-EACE-D8D1-3F6A-98BBE0B2A4FE}"/>
              </a:ext>
            </a:extLst>
          </p:cNvPr>
          <p:cNvSpPr/>
          <p:nvPr/>
        </p:nvSpPr>
        <p:spPr>
          <a:xfrm>
            <a:off x="2413931" y="5783468"/>
            <a:ext cx="381949" cy="225583"/>
          </a:xfrm>
          <a:prstGeom prst="roundRect">
            <a:avLst>
              <a:gd name="adj" fmla="val 4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b="1" dirty="0">
                <a:latin typeface="Arial Black" panose="020B0A04020102020204" pitchFamily="34" charset="0"/>
              </a:rPr>
              <a:t>18+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E00B4B78-0F1C-E243-DB73-BCF551A00630}"/>
              </a:ext>
            </a:extLst>
          </p:cNvPr>
          <p:cNvSpPr/>
          <p:nvPr/>
        </p:nvSpPr>
        <p:spPr>
          <a:xfrm>
            <a:off x="2929630" y="5773032"/>
            <a:ext cx="381949" cy="225583"/>
          </a:xfrm>
          <a:prstGeom prst="roundRect">
            <a:avLst>
              <a:gd name="adj" fmla="val 4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b="1" dirty="0">
                <a:latin typeface="Arial Black" panose="020B0A04020102020204" pitchFamily="34" charset="0"/>
              </a:rPr>
              <a:t>30+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46ED39B-4926-01B3-5B5A-76DC037C61F2}"/>
              </a:ext>
            </a:extLst>
          </p:cNvPr>
          <p:cNvSpPr/>
          <p:nvPr/>
        </p:nvSpPr>
        <p:spPr>
          <a:xfrm>
            <a:off x="3393217" y="5786201"/>
            <a:ext cx="381949" cy="225583"/>
          </a:xfrm>
          <a:prstGeom prst="roundRect">
            <a:avLst>
              <a:gd name="adj" fmla="val 4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b="1" dirty="0">
                <a:latin typeface="Arial Black" panose="020B0A04020102020204" pitchFamily="34" charset="0"/>
              </a:rPr>
              <a:t>45+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18BF696D-7035-D48F-9285-ED70F5C142DB}"/>
              </a:ext>
            </a:extLst>
          </p:cNvPr>
          <p:cNvSpPr/>
          <p:nvPr/>
        </p:nvSpPr>
        <p:spPr>
          <a:xfrm>
            <a:off x="3852674" y="5794376"/>
            <a:ext cx="381949" cy="225583"/>
          </a:xfrm>
          <a:prstGeom prst="roundRect">
            <a:avLst>
              <a:gd name="adj" fmla="val 4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b="1" dirty="0">
                <a:latin typeface="Arial Black" panose="020B0A04020102020204" pitchFamily="34" charset="0"/>
              </a:rPr>
              <a:t>60+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149E487-E619-3384-2388-1960761D3B96}"/>
              </a:ext>
            </a:extLst>
          </p:cNvPr>
          <p:cNvSpPr/>
          <p:nvPr/>
        </p:nvSpPr>
        <p:spPr>
          <a:xfrm>
            <a:off x="537922" y="3900008"/>
            <a:ext cx="3703426" cy="3638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Bradley Hand ITC" panose="03070402050302030203" pitchFamily="66" charset="0"/>
              <a:cs typeface="Arabic Typesetting" panose="03020402040406030203" pitchFamily="66" charset="-78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7C22AA08-1E11-F228-0F89-5CA18E7499E6}"/>
              </a:ext>
            </a:extLst>
          </p:cNvPr>
          <p:cNvSpPr/>
          <p:nvPr/>
        </p:nvSpPr>
        <p:spPr>
          <a:xfrm>
            <a:off x="680559" y="3993619"/>
            <a:ext cx="1049491" cy="2038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Bradley Hand ITC" panose="03070402050302030203" pitchFamily="66" charset="0"/>
              </a:rPr>
              <a:t>Username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CB3CF780-7C7D-1E11-298C-ABF9E608C92F}"/>
              </a:ext>
            </a:extLst>
          </p:cNvPr>
          <p:cNvSpPr/>
          <p:nvPr/>
        </p:nvSpPr>
        <p:spPr>
          <a:xfrm>
            <a:off x="2068196" y="3983587"/>
            <a:ext cx="2001568" cy="2222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Bradley Hand ITC" panose="03070402050302030203" pitchFamily="66" charset="0"/>
              </a:rPr>
              <a:t>Name of the user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7A7C665-1359-09C3-93C0-98B2A0FBB734}"/>
              </a:ext>
            </a:extLst>
          </p:cNvPr>
          <p:cNvSpPr/>
          <p:nvPr/>
        </p:nvSpPr>
        <p:spPr>
          <a:xfrm>
            <a:off x="574863" y="6132559"/>
            <a:ext cx="3703426" cy="3638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Bradley Hand ITC" panose="03070402050302030203" pitchFamily="66" charset="0"/>
              <a:cs typeface="Arabic Typesetting" panose="03020402040406030203" pitchFamily="66" charset="-78"/>
            </a:endParaRPr>
          </a:p>
        </p:txBody>
      </p:sp>
      <p:pic>
        <p:nvPicPr>
          <p:cNvPr id="105" name="Graphic 104" descr="Dump truck with solid fill">
            <a:extLst>
              <a:ext uri="{FF2B5EF4-FFF2-40B4-BE49-F238E27FC236}">
                <a16:creationId xmlns:a16="http://schemas.microsoft.com/office/drawing/2014/main" id="{1717A335-AE45-0820-3FBA-57FF0067DCC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07706" y="5259193"/>
            <a:ext cx="311020" cy="311020"/>
          </a:xfrm>
          <a:prstGeom prst="rect">
            <a:avLst/>
          </a:prstGeom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2E096C0-3880-8624-D9C8-33977CB34C2E}"/>
              </a:ext>
            </a:extLst>
          </p:cNvPr>
          <p:cNvSpPr/>
          <p:nvPr/>
        </p:nvSpPr>
        <p:spPr>
          <a:xfrm>
            <a:off x="933165" y="6192747"/>
            <a:ext cx="766557" cy="1857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Bradley Hand ITC" panose="03070402050302030203" pitchFamily="66" charset="0"/>
              </a:rPr>
              <a:t>Children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2A9921CB-6571-4E8C-F809-C3B14BE76485}"/>
              </a:ext>
            </a:extLst>
          </p:cNvPr>
          <p:cNvSpPr/>
          <p:nvPr/>
        </p:nvSpPr>
        <p:spPr>
          <a:xfrm>
            <a:off x="2082792" y="6173089"/>
            <a:ext cx="381949" cy="225583"/>
          </a:xfrm>
          <a:prstGeom prst="roundRect">
            <a:avLst>
              <a:gd name="adj" fmla="val 4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b="1" dirty="0">
                <a:latin typeface="Arial Black" panose="020B0A04020102020204" pitchFamily="34" charset="0"/>
              </a:rPr>
              <a:t>YES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4C45FC2-FC2A-8A4D-3F7E-CFCBB2D3AB66}"/>
              </a:ext>
            </a:extLst>
          </p:cNvPr>
          <p:cNvSpPr/>
          <p:nvPr/>
        </p:nvSpPr>
        <p:spPr>
          <a:xfrm>
            <a:off x="2683471" y="6183384"/>
            <a:ext cx="381949" cy="225583"/>
          </a:xfrm>
          <a:prstGeom prst="roundRect">
            <a:avLst>
              <a:gd name="adj" fmla="val 4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b="1" dirty="0">
                <a:latin typeface="Arial Black" panose="020B0A04020102020204" pitchFamily="34" charset="0"/>
              </a:rPr>
              <a:t>NO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44273ED-326D-6AA1-D0E1-6D8E552C463E}"/>
              </a:ext>
            </a:extLst>
          </p:cNvPr>
          <p:cNvSpPr/>
          <p:nvPr/>
        </p:nvSpPr>
        <p:spPr>
          <a:xfrm>
            <a:off x="1990734" y="6522768"/>
            <a:ext cx="805146" cy="184250"/>
          </a:xfrm>
          <a:prstGeom prst="roundRect">
            <a:avLst>
              <a:gd name="adj" fmla="val 4959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>
                <a:latin typeface="Arial Black" panose="020B0A04020102020204" pitchFamily="34" charset="0"/>
              </a:rPr>
              <a:t>NEXT</a:t>
            </a:r>
          </a:p>
        </p:txBody>
      </p:sp>
      <p:pic>
        <p:nvPicPr>
          <p:cNvPr id="114" name="Graphic 113" descr="End with solid fill">
            <a:extLst>
              <a:ext uri="{FF2B5EF4-FFF2-40B4-BE49-F238E27FC236}">
                <a16:creationId xmlns:a16="http://schemas.microsoft.com/office/drawing/2014/main" id="{5F18C9AA-0525-F9C9-8631-584451D9F32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06736" y="6515496"/>
            <a:ext cx="194751" cy="194751"/>
          </a:xfrm>
          <a:prstGeom prst="rect">
            <a:avLst/>
          </a:prstGeom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02FE0C1-98A1-C405-D61B-FA6E1C5963E0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388939" y="2782136"/>
            <a:ext cx="0" cy="5830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C44C5BE-AA4D-CBFE-A75A-191A5959CABA}"/>
              </a:ext>
            </a:extLst>
          </p:cNvPr>
          <p:cNvSpPr txBox="1"/>
          <p:nvPr/>
        </p:nvSpPr>
        <p:spPr>
          <a:xfrm>
            <a:off x="422377" y="2899637"/>
            <a:ext cx="3931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      Recommendations Based on user   data provided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1D820880-4510-36BE-B462-24AF0AAFBAEC}"/>
              </a:ext>
            </a:extLst>
          </p:cNvPr>
          <p:cNvSpPr/>
          <p:nvPr/>
        </p:nvSpPr>
        <p:spPr>
          <a:xfrm>
            <a:off x="9904729" y="1884535"/>
            <a:ext cx="462700" cy="2856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7" name="Graphic 136" descr="Comment Like with solid fill">
            <a:extLst>
              <a:ext uri="{FF2B5EF4-FFF2-40B4-BE49-F238E27FC236}">
                <a16:creationId xmlns:a16="http://schemas.microsoft.com/office/drawing/2014/main" id="{C80FE363-BAC1-B50E-71C5-A0831ED371D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963616" y="1859422"/>
            <a:ext cx="359934" cy="35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2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25CDF13-D0B3-DAC4-4BCC-22D037F2EED1}"/>
              </a:ext>
            </a:extLst>
          </p:cNvPr>
          <p:cNvSpPr/>
          <p:nvPr/>
        </p:nvSpPr>
        <p:spPr>
          <a:xfrm>
            <a:off x="5441710" y="1709229"/>
            <a:ext cx="1541283" cy="849147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54929">
              <a:spcAft>
                <a:spcPts val="576"/>
              </a:spcAft>
            </a:pPr>
            <a:r>
              <a:rPr lang="en-US" sz="1486" kern="1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Objective</a:t>
            </a:r>
            <a:endParaRPr lang="en-US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BBFD1411-C037-24B1-94F1-7E44ED4A3227}"/>
              </a:ext>
            </a:extLst>
          </p:cNvPr>
          <p:cNvSpPr/>
          <p:nvPr/>
        </p:nvSpPr>
        <p:spPr>
          <a:xfrm>
            <a:off x="6615303" y="2042576"/>
            <a:ext cx="5369124" cy="1668382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54929">
              <a:spcAft>
                <a:spcPts val="576"/>
              </a:spcAft>
            </a:pPr>
            <a:endParaRPr lang="en-US" b="1" kern="100" dirty="0">
              <a:solidFill>
                <a:schemeClr val="tx1"/>
              </a:solidFill>
              <a:latin typeface="Bradley Hand ITC" panose="03070402050302030203" pitchFamily="66" charset="0"/>
              <a:cs typeface="Times New Roman" panose="02020603050405020304" pitchFamily="18" charset="0"/>
            </a:endParaRPr>
          </a:p>
          <a:p>
            <a:pPr algn="ctr" defTabSz="754929">
              <a:spcAft>
                <a:spcPts val="576"/>
              </a:spcAft>
            </a:pPr>
            <a:r>
              <a:rPr lang="en-US" b="1" kern="100" dirty="0">
                <a:solidFill>
                  <a:schemeClr val="tx1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The aim is to design and implement a dog recommendation platform to provide users with personalized and relevant dog breed suggestions based on the user’s preferences, lifestyle, and specific requirements. </a:t>
            </a:r>
          </a:p>
          <a:p>
            <a:pPr algn="ctr">
              <a:spcAft>
                <a:spcPts val="600"/>
              </a:spcAft>
            </a:pPr>
            <a:endParaRPr lang="en-US" sz="16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0D7EAFC-48F9-09AF-3B82-63B54E144674}"/>
              </a:ext>
            </a:extLst>
          </p:cNvPr>
          <p:cNvSpPr/>
          <p:nvPr/>
        </p:nvSpPr>
        <p:spPr>
          <a:xfrm>
            <a:off x="9913255" y="4273547"/>
            <a:ext cx="1821545" cy="898811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54929">
              <a:spcAft>
                <a:spcPts val="576"/>
              </a:spcAft>
            </a:pPr>
            <a:r>
              <a:rPr lang="en-US" sz="1486" kern="1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FBC436E7-3B30-DAB4-F885-F958FB48A9EE}"/>
              </a:ext>
            </a:extLst>
          </p:cNvPr>
          <p:cNvSpPr/>
          <p:nvPr/>
        </p:nvSpPr>
        <p:spPr>
          <a:xfrm>
            <a:off x="3914775" y="4815423"/>
            <a:ext cx="6394902" cy="1747301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defTabSz="754929">
              <a:lnSpc>
                <a:spcPct val="107000"/>
              </a:lnSpc>
              <a:spcAft>
                <a:spcPts val="660"/>
              </a:spcAft>
            </a:pPr>
            <a:r>
              <a:rPr lang="en-US" b="1" kern="100" dirty="0">
                <a:ln w="0"/>
                <a:solidFill>
                  <a:schemeClr val="tx1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The recommendation system is a combination of Data Science techniques and Web Application. The system will be trained on a dataset of dog breed information, such as size, energy level, and temperament. </a:t>
            </a:r>
            <a:r>
              <a:rPr lang="en-US" b="1" kern="0" dirty="0">
                <a:ln w="0"/>
                <a:solidFill>
                  <a:schemeClr val="tx1"/>
                </a:solidFill>
                <a:latin typeface="Bradley Hand ITC" panose="03070402050302030203" pitchFamily="66" charset="0"/>
                <a:cs typeface="Times New Roman" panose="02020603050405020304" pitchFamily="18" charset="0"/>
              </a:rPr>
              <a:t>The system will be able to recommend dog breeds based on a set of trained machine-learning models. </a:t>
            </a:r>
            <a:endParaRPr lang="en-US" b="1" kern="100" dirty="0">
              <a:ln w="0"/>
              <a:solidFill>
                <a:schemeClr val="tx1"/>
              </a:solidFill>
              <a:latin typeface="Bradley Hand ITC" panose="03070402050302030203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Lovable Labs of Canada - Labs of Canada, Polar Bear Lab">
            <a:extLst>
              <a:ext uri="{FF2B5EF4-FFF2-40B4-BE49-F238E27FC236}">
                <a16:creationId xmlns:a16="http://schemas.microsoft.com/office/drawing/2014/main" id="{4608F3F3-C370-6261-E458-8A54F7D51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" y="-10124"/>
            <a:ext cx="5369125" cy="475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57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6FC53B-4C3A-5406-4635-98228CC9407F}"/>
              </a:ext>
            </a:extLst>
          </p:cNvPr>
          <p:cNvSpPr/>
          <p:nvPr/>
        </p:nvSpPr>
        <p:spPr>
          <a:xfrm>
            <a:off x="3433665" y="1600203"/>
            <a:ext cx="6064898" cy="49541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9EFC11D8-2028-9061-849D-6C6BCDF574D8}"/>
              </a:ext>
            </a:extLst>
          </p:cNvPr>
          <p:cNvSpPr/>
          <p:nvPr/>
        </p:nvSpPr>
        <p:spPr>
          <a:xfrm>
            <a:off x="7317900" y="1877211"/>
            <a:ext cx="1464906" cy="163285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Processed </a:t>
            </a:r>
            <a:b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949569-07B1-A12A-F2AE-AB6137CA9E25}"/>
              </a:ext>
            </a:extLst>
          </p:cNvPr>
          <p:cNvSpPr/>
          <p:nvPr/>
        </p:nvSpPr>
        <p:spPr>
          <a:xfrm>
            <a:off x="4082082" y="1887118"/>
            <a:ext cx="1698172" cy="44763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Flask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495F0F-770C-ACAC-880F-44241DBD9E0F}"/>
              </a:ext>
            </a:extLst>
          </p:cNvPr>
          <p:cNvSpPr/>
          <p:nvPr/>
        </p:nvSpPr>
        <p:spPr>
          <a:xfrm>
            <a:off x="477613" y="3247053"/>
            <a:ext cx="2165282" cy="167951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43E305-DD7F-B3AB-D505-B6B05A510628}"/>
              </a:ext>
            </a:extLst>
          </p:cNvPr>
          <p:cNvSpPr/>
          <p:nvPr/>
        </p:nvSpPr>
        <p:spPr>
          <a:xfrm>
            <a:off x="6687161" y="4030824"/>
            <a:ext cx="2394468" cy="159104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A84802-5899-83BB-CDD7-11CB5CF67055}"/>
              </a:ext>
            </a:extLst>
          </p:cNvPr>
          <p:cNvSpPr/>
          <p:nvPr/>
        </p:nvSpPr>
        <p:spPr>
          <a:xfrm>
            <a:off x="989921" y="3662266"/>
            <a:ext cx="1156996" cy="7371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React.js</a:t>
            </a:r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159F0A2-4686-33EA-8F43-20DB3D30A2DF}"/>
              </a:ext>
            </a:extLst>
          </p:cNvPr>
          <p:cNvSpPr/>
          <p:nvPr/>
        </p:nvSpPr>
        <p:spPr>
          <a:xfrm>
            <a:off x="7512891" y="4125296"/>
            <a:ext cx="923731" cy="1205205"/>
          </a:xfrm>
          <a:prstGeom prst="flowChartMagneticDisk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3DE3B8-7323-9E02-4F4A-5A0E46C6F11D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5805133" y="2678090"/>
            <a:ext cx="1512767" cy="155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F57F75-3C71-3B0D-CBA3-E8B998F2567A}"/>
              </a:ext>
            </a:extLst>
          </p:cNvPr>
          <p:cNvCxnSpPr>
            <a:cxnSpLocks/>
          </p:cNvCxnSpPr>
          <p:nvPr/>
        </p:nvCxnSpPr>
        <p:spPr>
          <a:xfrm flipV="1">
            <a:off x="8796436" y="2621902"/>
            <a:ext cx="935394" cy="163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F32531-1594-92BF-9D91-77945976297F}"/>
              </a:ext>
            </a:extLst>
          </p:cNvPr>
          <p:cNvCxnSpPr>
            <a:cxnSpLocks/>
          </p:cNvCxnSpPr>
          <p:nvPr/>
        </p:nvCxnSpPr>
        <p:spPr>
          <a:xfrm>
            <a:off x="2146917" y="4030825"/>
            <a:ext cx="19212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30411B6-02B8-C2A1-7B8E-6B9CA145F687}"/>
              </a:ext>
            </a:extLst>
          </p:cNvPr>
          <p:cNvSpPr/>
          <p:nvPr/>
        </p:nvSpPr>
        <p:spPr>
          <a:xfrm>
            <a:off x="9731830" y="828869"/>
            <a:ext cx="2341982" cy="520026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CF538F-0FC6-279C-8AE0-52B430EA764D}"/>
              </a:ext>
            </a:extLst>
          </p:cNvPr>
          <p:cNvSpPr/>
          <p:nvPr/>
        </p:nvSpPr>
        <p:spPr>
          <a:xfrm>
            <a:off x="9895118" y="4703408"/>
            <a:ext cx="2029404" cy="96027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Selenium</a:t>
            </a:r>
            <a:br>
              <a:rPr lang="en-US" dirty="0"/>
            </a:br>
            <a:r>
              <a:rPr lang="en-US" dirty="0"/>
              <a:t>Web Driver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A22ACD-F879-126B-E31E-0E280F65118D}"/>
              </a:ext>
            </a:extLst>
          </p:cNvPr>
          <p:cNvSpPr/>
          <p:nvPr/>
        </p:nvSpPr>
        <p:spPr>
          <a:xfrm>
            <a:off x="9895118" y="3449219"/>
            <a:ext cx="2029404" cy="8887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Beautiful Soup</a:t>
            </a:r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EC9858C4-A465-D933-AF17-E22B93D20D91}"/>
              </a:ext>
            </a:extLst>
          </p:cNvPr>
          <p:cNvSpPr/>
          <p:nvPr/>
        </p:nvSpPr>
        <p:spPr>
          <a:xfrm>
            <a:off x="10107723" y="1046973"/>
            <a:ext cx="1707553" cy="80320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Source</a:t>
            </a:r>
            <a:b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A80C8E-8B5B-6A8B-75E9-02FB2BD84537}"/>
              </a:ext>
            </a:extLst>
          </p:cNvPr>
          <p:cNvSpPr/>
          <p:nvPr/>
        </p:nvSpPr>
        <p:spPr>
          <a:xfrm>
            <a:off x="9867125" y="2306219"/>
            <a:ext cx="2132042" cy="33916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E778AF0-8677-508A-6085-8A0C8BDF0929}"/>
              </a:ext>
            </a:extLst>
          </p:cNvPr>
          <p:cNvSpPr/>
          <p:nvPr/>
        </p:nvSpPr>
        <p:spPr>
          <a:xfrm>
            <a:off x="10045082" y="2638231"/>
            <a:ext cx="1798569" cy="88874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Scrapper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4916E0-D9D5-40FF-2801-9DF1F22B00AC}"/>
              </a:ext>
            </a:extLst>
          </p:cNvPr>
          <p:cNvSpPr/>
          <p:nvPr/>
        </p:nvSpPr>
        <p:spPr>
          <a:xfrm>
            <a:off x="10045083" y="3687926"/>
            <a:ext cx="1798570" cy="88874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Beautiful Soup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DAB3C89-9B85-6F53-33F2-D6B496111C49}"/>
              </a:ext>
            </a:extLst>
          </p:cNvPr>
          <p:cNvSpPr/>
          <p:nvPr/>
        </p:nvSpPr>
        <p:spPr>
          <a:xfrm>
            <a:off x="10106903" y="4777280"/>
            <a:ext cx="1646170" cy="75033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Web driver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2513E9F-13A1-1FAA-3995-507A372EE695}"/>
              </a:ext>
            </a:extLst>
          </p:cNvPr>
          <p:cNvCxnSpPr>
            <a:cxnSpLocks/>
            <a:stCxn id="43" idx="1"/>
            <a:endCxn id="45" idx="0"/>
          </p:cNvCxnSpPr>
          <p:nvPr/>
        </p:nvCxnSpPr>
        <p:spPr>
          <a:xfrm flipH="1">
            <a:off x="10933146" y="1849326"/>
            <a:ext cx="28354" cy="456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Rectangle: Diagonal Corners Rounded 50">
            <a:extLst>
              <a:ext uri="{FF2B5EF4-FFF2-40B4-BE49-F238E27FC236}">
                <a16:creationId xmlns:a16="http://schemas.microsoft.com/office/drawing/2014/main" id="{F93B8BAC-078C-7002-6844-8D8058DEE79D}"/>
              </a:ext>
            </a:extLst>
          </p:cNvPr>
          <p:cNvSpPr/>
          <p:nvPr/>
        </p:nvSpPr>
        <p:spPr>
          <a:xfrm>
            <a:off x="9498563" y="205661"/>
            <a:ext cx="2575249" cy="373225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  <p:sp>
        <p:nvSpPr>
          <p:cNvPr id="53" name="Rectangle: Diagonal Corners Rounded 52">
            <a:extLst>
              <a:ext uri="{FF2B5EF4-FFF2-40B4-BE49-F238E27FC236}">
                <a16:creationId xmlns:a16="http://schemas.microsoft.com/office/drawing/2014/main" id="{0EC2ADD6-EEC1-2B64-E3A2-152262A0E744}"/>
              </a:ext>
            </a:extLst>
          </p:cNvPr>
          <p:cNvSpPr/>
          <p:nvPr/>
        </p:nvSpPr>
        <p:spPr>
          <a:xfrm>
            <a:off x="6635865" y="5852221"/>
            <a:ext cx="2575249" cy="367005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</a:p>
        </p:txBody>
      </p:sp>
      <p:sp>
        <p:nvSpPr>
          <p:cNvPr id="54" name="Rectangle: Diagonal Corners Rounded 53">
            <a:extLst>
              <a:ext uri="{FF2B5EF4-FFF2-40B4-BE49-F238E27FC236}">
                <a16:creationId xmlns:a16="http://schemas.microsoft.com/office/drawing/2014/main" id="{AA2C6C17-3D08-7B4B-777A-4AA465D1FD43}"/>
              </a:ext>
            </a:extLst>
          </p:cNvPr>
          <p:cNvSpPr/>
          <p:nvPr/>
        </p:nvSpPr>
        <p:spPr>
          <a:xfrm>
            <a:off x="267478" y="5245745"/>
            <a:ext cx="2575249" cy="367005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Application</a:t>
            </a:r>
          </a:p>
        </p:txBody>
      </p:sp>
      <p:sp>
        <p:nvSpPr>
          <p:cNvPr id="57" name="Rectangle: Diagonal Corners Rounded 56">
            <a:extLst>
              <a:ext uri="{FF2B5EF4-FFF2-40B4-BE49-F238E27FC236}">
                <a16:creationId xmlns:a16="http://schemas.microsoft.com/office/drawing/2014/main" id="{23A80092-282F-36F5-6B46-4E96279E8877}"/>
              </a:ext>
            </a:extLst>
          </p:cNvPr>
          <p:cNvSpPr/>
          <p:nvPr/>
        </p:nvSpPr>
        <p:spPr>
          <a:xfrm>
            <a:off x="6021158" y="2414322"/>
            <a:ext cx="978053" cy="215744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Data</a:t>
            </a:r>
          </a:p>
        </p:txBody>
      </p:sp>
      <p:sp>
        <p:nvSpPr>
          <p:cNvPr id="58" name="Rectangle: Diagonal Corners Rounded 57">
            <a:extLst>
              <a:ext uri="{FF2B5EF4-FFF2-40B4-BE49-F238E27FC236}">
                <a16:creationId xmlns:a16="http://schemas.microsoft.com/office/drawing/2014/main" id="{581A577B-548E-02D1-8938-F2C36CD60EC8}"/>
              </a:ext>
            </a:extLst>
          </p:cNvPr>
          <p:cNvSpPr/>
          <p:nvPr/>
        </p:nvSpPr>
        <p:spPr>
          <a:xfrm>
            <a:off x="2693438" y="3526971"/>
            <a:ext cx="709122" cy="382547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Get Recommendations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B218CC3-AA4C-F179-F7C2-26CEB9D47B09}"/>
              </a:ext>
            </a:extLst>
          </p:cNvPr>
          <p:cNvSpPr/>
          <p:nvPr/>
        </p:nvSpPr>
        <p:spPr>
          <a:xfrm>
            <a:off x="4249729" y="1997527"/>
            <a:ext cx="1265738" cy="32618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Flask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845CCDA-33B8-1A13-C99D-14AD79E94948}"/>
              </a:ext>
            </a:extLst>
          </p:cNvPr>
          <p:cNvSpPr/>
          <p:nvPr/>
        </p:nvSpPr>
        <p:spPr>
          <a:xfrm>
            <a:off x="4200461" y="2371732"/>
            <a:ext cx="1518954" cy="19662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F56B4F-12F9-C00B-92B7-BA335ADAC156}"/>
              </a:ext>
            </a:extLst>
          </p:cNvPr>
          <p:cNvSpPr/>
          <p:nvPr/>
        </p:nvSpPr>
        <p:spPr>
          <a:xfrm>
            <a:off x="4249729" y="2468332"/>
            <a:ext cx="1322137" cy="41988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Collaborative Filtering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E56BD57-9885-5CD0-7B42-E968F5FB00E3}"/>
              </a:ext>
            </a:extLst>
          </p:cNvPr>
          <p:cNvSpPr/>
          <p:nvPr/>
        </p:nvSpPr>
        <p:spPr>
          <a:xfrm>
            <a:off x="4337184" y="3731737"/>
            <a:ext cx="1322137" cy="4212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32A0CB3-0357-2261-FE95-5B6F1D15D1AE}"/>
              </a:ext>
            </a:extLst>
          </p:cNvPr>
          <p:cNvSpPr/>
          <p:nvPr/>
        </p:nvSpPr>
        <p:spPr>
          <a:xfrm>
            <a:off x="4330479" y="3384109"/>
            <a:ext cx="1322137" cy="31257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8B68A1-D67D-ECF6-2964-B9063D54189B}"/>
              </a:ext>
            </a:extLst>
          </p:cNvPr>
          <p:cNvSpPr txBox="1"/>
          <p:nvPr/>
        </p:nvSpPr>
        <p:spPr>
          <a:xfrm>
            <a:off x="3237722" y="828869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 Recommendation System - Architecture</a:t>
            </a:r>
          </a:p>
        </p:txBody>
      </p:sp>
      <p:sp>
        <p:nvSpPr>
          <p:cNvPr id="73" name="Rectangle: Diagonal Corners Rounded 72">
            <a:extLst>
              <a:ext uri="{FF2B5EF4-FFF2-40B4-BE49-F238E27FC236}">
                <a16:creationId xmlns:a16="http://schemas.microsoft.com/office/drawing/2014/main" id="{CEF098F8-A945-27D5-8712-DF0274FBF277}"/>
              </a:ext>
            </a:extLst>
          </p:cNvPr>
          <p:cNvSpPr/>
          <p:nvPr/>
        </p:nvSpPr>
        <p:spPr>
          <a:xfrm>
            <a:off x="3101843" y="758889"/>
            <a:ext cx="6152104" cy="566835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Arial Black" panose="020B0A04020102020204" pitchFamily="34" charset="0"/>
              </a:rPr>
              <a:t>Fur-Ever Search - Architecture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27F21C-CC0B-F3FA-5D6D-63AF7321DE3F}"/>
              </a:ext>
            </a:extLst>
          </p:cNvPr>
          <p:cNvSpPr/>
          <p:nvPr/>
        </p:nvSpPr>
        <p:spPr>
          <a:xfrm>
            <a:off x="4298869" y="2901564"/>
            <a:ext cx="1322137" cy="4474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BDBA1D-12DA-6536-E0BB-08CE9D592C6B}"/>
              </a:ext>
            </a:extLst>
          </p:cNvPr>
          <p:cNvSpPr/>
          <p:nvPr/>
        </p:nvSpPr>
        <p:spPr>
          <a:xfrm>
            <a:off x="4200460" y="4717999"/>
            <a:ext cx="1518954" cy="1150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1B3BF9-3D1B-4460-AAFC-9800B67D5800}"/>
              </a:ext>
            </a:extLst>
          </p:cNvPr>
          <p:cNvSpPr/>
          <p:nvPr/>
        </p:nvSpPr>
        <p:spPr>
          <a:xfrm>
            <a:off x="4279650" y="4750719"/>
            <a:ext cx="1322137" cy="59961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based Filtering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6D2DDB-5385-4365-889F-9669E7E3C9B8}"/>
              </a:ext>
            </a:extLst>
          </p:cNvPr>
          <p:cNvSpPr/>
          <p:nvPr/>
        </p:nvSpPr>
        <p:spPr>
          <a:xfrm>
            <a:off x="4298869" y="5383055"/>
            <a:ext cx="1322137" cy="33604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 Scores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8886B-99DE-8B25-F50D-C022EDDC335C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884395" y="3510068"/>
            <a:ext cx="0" cy="520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3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4C325E-EDA7-D722-9C0B-1322528E4227}"/>
              </a:ext>
            </a:extLst>
          </p:cNvPr>
          <p:cNvSpPr/>
          <p:nvPr/>
        </p:nvSpPr>
        <p:spPr>
          <a:xfrm>
            <a:off x="1371597" y="348865"/>
            <a:ext cx="10044023" cy="877729"/>
          </a:xfrm>
          <a:prstGeom prst="round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Recommendation System Common Approaches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852D19-526B-474A-D122-3B867F0135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075873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DBD570-30E0-D78C-FFD3-0A564727D6C2}"/>
              </a:ext>
            </a:extLst>
          </p:cNvPr>
          <p:cNvSpPr/>
          <p:nvPr/>
        </p:nvSpPr>
        <p:spPr>
          <a:xfrm>
            <a:off x="2476500" y="304800"/>
            <a:ext cx="7972425" cy="6096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Recommendation System Architecture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5C2CD-AB41-6634-6925-443F29013FDE}"/>
              </a:ext>
            </a:extLst>
          </p:cNvPr>
          <p:cNvSpPr/>
          <p:nvPr/>
        </p:nvSpPr>
        <p:spPr>
          <a:xfrm>
            <a:off x="1426336" y="1395082"/>
            <a:ext cx="9731827" cy="2295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DA78AC-5665-81B7-3788-807C9B8A0F8D}"/>
              </a:ext>
            </a:extLst>
          </p:cNvPr>
          <p:cNvSpPr/>
          <p:nvPr/>
        </p:nvSpPr>
        <p:spPr>
          <a:xfrm>
            <a:off x="1452346" y="4169692"/>
            <a:ext cx="9731828" cy="2295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96E7BF-F2C4-F215-FED2-88E169632CAF}"/>
              </a:ext>
            </a:extLst>
          </p:cNvPr>
          <p:cNvSpPr/>
          <p:nvPr/>
        </p:nvSpPr>
        <p:spPr>
          <a:xfrm>
            <a:off x="2058450" y="1663960"/>
            <a:ext cx="2444277" cy="1698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Data preprocessing</a:t>
            </a:r>
            <a:b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</a:br>
            <a:b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</a:br>
            <a:b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</a:br>
            <a:b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</a:br>
            <a: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	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5DB77A-6835-2698-FA65-4579C5444237}"/>
              </a:ext>
            </a:extLst>
          </p:cNvPr>
          <p:cNvSpPr/>
          <p:nvPr/>
        </p:nvSpPr>
        <p:spPr>
          <a:xfrm>
            <a:off x="5202916" y="1990093"/>
            <a:ext cx="2026970" cy="5131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User Clusters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8FDC1C-0033-B24C-D695-D3D201922685}"/>
              </a:ext>
            </a:extLst>
          </p:cNvPr>
          <p:cNvSpPr/>
          <p:nvPr/>
        </p:nvSpPr>
        <p:spPr>
          <a:xfrm>
            <a:off x="7912358" y="1944007"/>
            <a:ext cx="2453951" cy="5131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Top 10 Dogs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DC3362-377A-EBEC-7DF0-5AB644784FF2}"/>
              </a:ext>
            </a:extLst>
          </p:cNvPr>
          <p:cNvSpPr/>
          <p:nvPr/>
        </p:nvSpPr>
        <p:spPr>
          <a:xfrm>
            <a:off x="7912360" y="2995127"/>
            <a:ext cx="2453951" cy="5131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Train Random forests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53D04DB-3D18-525B-809A-65A177CF3081}"/>
              </a:ext>
            </a:extLst>
          </p:cNvPr>
          <p:cNvSpPr/>
          <p:nvPr/>
        </p:nvSpPr>
        <p:spPr>
          <a:xfrm>
            <a:off x="4542248" y="2071065"/>
            <a:ext cx="646923" cy="40074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F09599E-CB68-7A58-8442-8B5064F78F44}"/>
              </a:ext>
            </a:extLst>
          </p:cNvPr>
          <p:cNvSpPr/>
          <p:nvPr/>
        </p:nvSpPr>
        <p:spPr>
          <a:xfrm rot="5400000">
            <a:off x="8900227" y="2495872"/>
            <a:ext cx="510440" cy="488070"/>
          </a:xfrm>
          <a:prstGeom prst="rightArrow">
            <a:avLst>
              <a:gd name="adj1" fmla="val 45343"/>
              <a:gd name="adj2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5DA803A-F0D3-4001-CB65-6A119F034474}"/>
              </a:ext>
            </a:extLst>
          </p:cNvPr>
          <p:cNvSpPr/>
          <p:nvPr/>
        </p:nvSpPr>
        <p:spPr>
          <a:xfrm>
            <a:off x="7257376" y="2014847"/>
            <a:ext cx="637818" cy="456967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F07CB2-2FA1-A1D3-A526-63066B67A127}"/>
              </a:ext>
            </a:extLst>
          </p:cNvPr>
          <p:cNvSpPr/>
          <p:nvPr/>
        </p:nvSpPr>
        <p:spPr>
          <a:xfrm>
            <a:off x="2090800" y="4628875"/>
            <a:ext cx="1977347" cy="5131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Load user data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163F772-D5E3-9D37-A6A3-2D1AC6D92234}"/>
              </a:ext>
            </a:extLst>
          </p:cNvPr>
          <p:cNvSpPr/>
          <p:nvPr/>
        </p:nvSpPr>
        <p:spPr>
          <a:xfrm>
            <a:off x="4724172" y="4605332"/>
            <a:ext cx="2453951" cy="5131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Predict user cluster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85BF71-BCA6-39C0-21FE-BE345C19A6AF}"/>
              </a:ext>
            </a:extLst>
          </p:cNvPr>
          <p:cNvSpPr/>
          <p:nvPr/>
        </p:nvSpPr>
        <p:spPr>
          <a:xfrm>
            <a:off x="7806840" y="4590816"/>
            <a:ext cx="2892263" cy="5131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Recommend top 10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DEF67B-12AD-BB58-5D62-FAC9DF5DB7A7}"/>
              </a:ext>
            </a:extLst>
          </p:cNvPr>
          <p:cNvSpPr/>
          <p:nvPr/>
        </p:nvSpPr>
        <p:spPr>
          <a:xfrm>
            <a:off x="8245152" y="5791358"/>
            <a:ext cx="2453951" cy="5131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Calculate Similar Dogs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93DC2DB-C5DE-6A3E-B851-652EE8D0C53A}"/>
              </a:ext>
            </a:extLst>
          </p:cNvPr>
          <p:cNvSpPr/>
          <p:nvPr/>
        </p:nvSpPr>
        <p:spPr>
          <a:xfrm>
            <a:off x="5091285" y="5832528"/>
            <a:ext cx="2453951" cy="5131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Capture user interactions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75CCADC-C7A2-6B48-5072-7EC5A0AFFF2B}"/>
              </a:ext>
            </a:extLst>
          </p:cNvPr>
          <p:cNvSpPr/>
          <p:nvPr/>
        </p:nvSpPr>
        <p:spPr>
          <a:xfrm>
            <a:off x="4067861" y="4713202"/>
            <a:ext cx="646923" cy="40074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F0B43FB-DEEF-9064-B724-EB2F7AA65E66}"/>
              </a:ext>
            </a:extLst>
          </p:cNvPr>
          <p:cNvSpPr/>
          <p:nvPr/>
        </p:nvSpPr>
        <p:spPr>
          <a:xfrm>
            <a:off x="7181540" y="4656984"/>
            <a:ext cx="637818" cy="456967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C091633-9AB3-08B8-B7A0-0FCFE4C0BCF6}"/>
              </a:ext>
            </a:extLst>
          </p:cNvPr>
          <p:cNvSpPr/>
          <p:nvPr/>
        </p:nvSpPr>
        <p:spPr>
          <a:xfrm rot="5400000">
            <a:off x="8789377" y="5209922"/>
            <a:ext cx="699915" cy="488070"/>
          </a:xfrm>
          <a:prstGeom prst="rightArrow">
            <a:avLst>
              <a:gd name="adj1" fmla="val 45343"/>
              <a:gd name="adj2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BD8D6FA-52E6-3CFD-FD95-FEA6AF8C18DD}"/>
              </a:ext>
            </a:extLst>
          </p:cNvPr>
          <p:cNvSpPr/>
          <p:nvPr/>
        </p:nvSpPr>
        <p:spPr>
          <a:xfrm rot="10800000">
            <a:off x="7545237" y="5832528"/>
            <a:ext cx="699915" cy="488070"/>
          </a:xfrm>
          <a:prstGeom prst="rightArrow">
            <a:avLst>
              <a:gd name="adj1" fmla="val 45343"/>
              <a:gd name="adj2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F643973-D9A4-040E-8D5C-2126C8C505E9}"/>
              </a:ext>
            </a:extLst>
          </p:cNvPr>
          <p:cNvSpPr/>
          <p:nvPr/>
        </p:nvSpPr>
        <p:spPr>
          <a:xfrm>
            <a:off x="2192695" y="5645931"/>
            <a:ext cx="1940604" cy="63262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New User</a:t>
            </a:r>
          </a:p>
        </p:txBody>
      </p:sp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824A7132-3362-F4D6-E37C-A13EEC9F8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3830" y="5604626"/>
            <a:ext cx="708017" cy="699915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336FC190-CD1B-CF05-3340-707A799128C4}"/>
              </a:ext>
            </a:extLst>
          </p:cNvPr>
          <p:cNvSpPr/>
          <p:nvPr/>
        </p:nvSpPr>
        <p:spPr>
          <a:xfrm rot="16200000">
            <a:off x="2871392" y="5220621"/>
            <a:ext cx="488071" cy="362549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phic 38" descr="Hourglass Finished with solid fill">
            <a:extLst>
              <a:ext uri="{FF2B5EF4-FFF2-40B4-BE49-F238E27FC236}">
                <a16:creationId xmlns:a16="http://schemas.microsoft.com/office/drawing/2014/main" id="{16FB93F9-E625-97C9-EF21-8FE52BF12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5510" y="4667094"/>
            <a:ext cx="492963" cy="4929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B689DB1-94F4-963A-5F7A-E38942B48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142" y="4717298"/>
            <a:ext cx="316513" cy="2892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5E4B91-4818-0647-D234-D127FE6EB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922937" y="4688419"/>
            <a:ext cx="663725" cy="3179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951396C-C1A6-1488-7B1E-FE20104F2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277303" y="2027247"/>
            <a:ext cx="663725" cy="3179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5475778-FD72-CA31-120B-432C4703C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246" y="2122655"/>
            <a:ext cx="316513" cy="2892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31AA836-BE4D-8A64-C1A5-20E3F75CD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2792" y="2215311"/>
            <a:ext cx="952858" cy="912152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2636BCA-11E3-D1F5-E0EC-7BEFB32F3DC6}"/>
              </a:ext>
            </a:extLst>
          </p:cNvPr>
          <p:cNvSpPr/>
          <p:nvPr/>
        </p:nvSpPr>
        <p:spPr>
          <a:xfrm>
            <a:off x="149290" y="2276550"/>
            <a:ext cx="1117306" cy="45731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Offline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9DD1BEE-19DD-756A-6C3D-CBAC4B56A6C6}"/>
              </a:ext>
            </a:extLst>
          </p:cNvPr>
          <p:cNvSpPr/>
          <p:nvPr/>
        </p:nvSpPr>
        <p:spPr>
          <a:xfrm>
            <a:off x="136613" y="5113951"/>
            <a:ext cx="1117306" cy="45731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70924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F8B104-D347-2255-6994-E6B8B2DCBD18}"/>
              </a:ext>
            </a:extLst>
          </p:cNvPr>
          <p:cNvSpPr/>
          <p:nvPr/>
        </p:nvSpPr>
        <p:spPr>
          <a:xfrm>
            <a:off x="3403076" y="226243"/>
            <a:ext cx="4760536" cy="47134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Offline – User Clusters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D9E4E7-25B2-A30F-AB12-16B26A92874C}"/>
              </a:ext>
            </a:extLst>
          </p:cNvPr>
          <p:cNvSpPr/>
          <p:nvPr/>
        </p:nvSpPr>
        <p:spPr>
          <a:xfrm>
            <a:off x="1252330" y="3683524"/>
            <a:ext cx="2499538" cy="4174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Hierarchical Cluster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4EA0DB-802E-B81D-5C26-136AAF77FBAD}"/>
              </a:ext>
            </a:extLst>
          </p:cNvPr>
          <p:cNvSpPr/>
          <p:nvPr/>
        </p:nvSpPr>
        <p:spPr>
          <a:xfrm>
            <a:off x="8616236" y="3681844"/>
            <a:ext cx="2499538" cy="4174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Elbow Method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D03FD1-3F80-B93A-0994-8E8BBA0CBD33}"/>
              </a:ext>
            </a:extLst>
          </p:cNvPr>
          <p:cNvSpPr/>
          <p:nvPr/>
        </p:nvSpPr>
        <p:spPr>
          <a:xfrm>
            <a:off x="7848518" y="5551603"/>
            <a:ext cx="2499538" cy="4174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Calinski Harabasz </a:t>
            </a: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DC16F3F-27F8-FBF6-4D2F-C5CF0FD68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3" y="895943"/>
            <a:ext cx="5156838" cy="2785901"/>
          </a:xfrm>
          <a:prstGeom prst="rect">
            <a:avLst/>
          </a:prstGeom>
        </p:spPr>
      </p:pic>
      <p:pic>
        <p:nvPicPr>
          <p:cNvPr id="6" name="Picture 5" descr="A graph of a graph showing the growt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614CEA06-7EA5-9CC9-AC12-10AD528DF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17" y="895942"/>
            <a:ext cx="5156839" cy="2785902"/>
          </a:xfrm>
          <a:prstGeom prst="rect">
            <a:avLst/>
          </a:prstGeom>
        </p:spPr>
      </p:pic>
      <p:pic>
        <p:nvPicPr>
          <p:cNvPr id="14" name="Picture 13" descr="A graph with blue lines&#10;&#10;Description automatically generated">
            <a:extLst>
              <a:ext uri="{FF2B5EF4-FFF2-40B4-BE49-F238E27FC236}">
                <a16:creationId xmlns:a16="http://schemas.microsoft.com/office/drawing/2014/main" id="{45C18F33-5AD8-AEB0-2B43-48F822630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65" y="4254758"/>
            <a:ext cx="4472753" cy="24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8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4C7C7C-2C87-EB3F-B93D-1C61CCCE2673}"/>
              </a:ext>
            </a:extLst>
          </p:cNvPr>
          <p:cNvSpPr/>
          <p:nvPr/>
        </p:nvSpPr>
        <p:spPr>
          <a:xfrm>
            <a:off x="278971" y="601530"/>
            <a:ext cx="3033853" cy="29601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49C23A-FBFC-BBD8-D38D-EFE1604F3DC8}"/>
              </a:ext>
            </a:extLst>
          </p:cNvPr>
          <p:cNvSpPr/>
          <p:nvPr/>
        </p:nvSpPr>
        <p:spPr>
          <a:xfrm>
            <a:off x="1338606" y="3231422"/>
            <a:ext cx="745116" cy="2312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 = 2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D2A20B-9DC1-4B69-9C23-2505713EEB77}"/>
              </a:ext>
            </a:extLst>
          </p:cNvPr>
          <p:cNvSpPr/>
          <p:nvPr/>
        </p:nvSpPr>
        <p:spPr>
          <a:xfrm>
            <a:off x="6317527" y="601530"/>
            <a:ext cx="2780907" cy="29601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D6DB8-D294-8F11-940D-CCB8ADF50200}"/>
              </a:ext>
            </a:extLst>
          </p:cNvPr>
          <p:cNvSpPr/>
          <p:nvPr/>
        </p:nvSpPr>
        <p:spPr>
          <a:xfrm>
            <a:off x="9261829" y="3998584"/>
            <a:ext cx="2780907" cy="27133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67259D-020B-7EBC-F107-A359753181E2}"/>
              </a:ext>
            </a:extLst>
          </p:cNvPr>
          <p:cNvSpPr/>
          <p:nvPr/>
        </p:nvSpPr>
        <p:spPr>
          <a:xfrm>
            <a:off x="9274401" y="601530"/>
            <a:ext cx="2780907" cy="29601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794985-E164-C9BF-4F44-720D50ABB41B}"/>
              </a:ext>
            </a:extLst>
          </p:cNvPr>
          <p:cNvSpPr/>
          <p:nvPr/>
        </p:nvSpPr>
        <p:spPr>
          <a:xfrm>
            <a:off x="6294747" y="4009635"/>
            <a:ext cx="2780907" cy="27228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1997C-C526-2723-9A88-9CBF5030101F}"/>
              </a:ext>
            </a:extLst>
          </p:cNvPr>
          <p:cNvSpPr/>
          <p:nvPr/>
        </p:nvSpPr>
        <p:spPr>
          <a:xfrm>
            <a:off x="3350534" y="605183"/>
            <a:ext cx="2933218" cy="29450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807898-6A11-5367-F0F8-BD2634F1BC78}"/>
              </a:ext>
            </a:extLst>
          </p:cNvPr>
          <p:cNvSpPr/>
          <p:nvPr/>
        </p:nvSpPr>
        <p:spPr>
          <a:xfrm>
            <a:off x="3315092" y="3965593"/>
            <a:ext cx="2780907" cy="27669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A8395D-34B3-4177-70E0-07950C78DB18}"/>
              </a:ext>
            </a:extLst>
          </p:cNvPr>
          <p:cNvSpPr/>
          <p:nvPr/>
        </p:nvSpPr>
        <p:spPr>
          <a:xfrm>
            <a:off x="278970" y="3980959"/>
            <a:ext cx="2780907" cy="27309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chemeClr val="accent5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4EB58D2-182A-C234-6F3E-02F1B436BD7C}"/>
              </a:ext>
            </a:extLst>
          </p:cNvPr>
          <p:cNvSpPr/>
          <p:nvPr/>
        </p:nvSpPr>
        <p:spPr>
          <a:xfrm>
            <a:off x="4291077" y="3194016"/>
            <a:ext cx="725863" cy="212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 = 3</a:t>
            </a:r>
            <a:endParaRPr lang="en-US" sz="1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AEA3B05-B4F8-DD99-C30A-C7EC97718151}"/>
              </a:ext>
            </a:extLst>
          </p:cNvPr>
          <p:cNvSpPr/>
          <p:nvPr/>
        </p:nvSpPr>
        <p:spPr>
          <a:xfrm>
            <a:off x="7322268" y="3231422"/>
            <a:ext cx="725863" cy="212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 = 4</a:t>
            </a:r>
            <a:endParaRPr lang="en-US" sz="1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7BC119A-A707-9C02-215F-66B33290DC16}"/>
              </a:ext>
            </a:extLst>
          </p:cNvPr>
          <p:cNvSpPr/>
          <p:nvPr/>
        </p:nvSpPr>
        <p:spPr>
          <a:xfrm>
            <a:off x="10289352" y="3231422"/>
            <a:ext cx="725863" cy="212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 = 5</a:t>
            </a:r>
            <a:endParaRPr lang="en-US" sz="1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B413DD3-6CA0-B995-94CE-E792CBDBF614}"/>
              </a:ext>
            </a:extLst>
          </p:cNvPr>
          <p:cNvSpPr/>
          <p:nvPr/>
        </p:nvSpPr>
        <p:spPr>
          <a:xfrm>
            <a:off x="7309788" y="6414503"/>
            <a:ext cx="725863" cy="212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 = 8</a:t>
            </a:r>
            <a:endParaRPr lang="en-US" sz="1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27BFF46-3255-E6A9-DB61-C9122CABB01C}"/>
              </a:ext>
            </a:extLst>
          </p:cNvPr>
          <p:cNvSpPr/>
          <p:nvPr/>
        </p:nvSpPr>
        <p:spPr>
          <a:xfrm>
            <a:off x="4118033" y="6397708"/>
            <a:ext cx="725863" cy="212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 = 7</a:t>
            </a:r>
            <a:endParaRPr lang="en-US" sz="1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6FC3F6C-E007-3FD9-C8DD-42DF5658A41C}"/>
              </a:ext>
            </a:extLst>
          </p:cNvPr>
          <p:cNvSpPr/>
          <p:nvPr/>
        </p:nvSpPr>
        <p:spPr>
          <a:xfrm>
            <a:off x="1186208" y="6397708"/>
            <a:ext cx="725863" cy="212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 = 6</a:t>
            </a:r>
            <a:endParaRPr lang="en-US" sz="1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FE150A2-4F71-BEDA-6762-0EFF239C568E}"/>
              </a:ext>
            </a:extLst>
          </p:cNvPr>
          <p:cNvSpPr/>
          <p:nvPr/>
        </p:nvSpPr>
        <p:spPr>
          <a:xfrm>
            <a:off x="10289352" y="6408414"/>
            <a:ext cx="725863" cy="212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K = 9</a:t>
            </a:r>
            <a:endParaRPr lang="en-US" sz="1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2D21AF9-A950-1340-5690-B47D5A621A7D}"/>
              </a:ext>
            </a:extLst>
          </p:cNvPr>
          <p:cNvSpPr/>
          <p:nvPr/>
        </p:nvSpPr>
        <p:spPr>
          <a:xfrm>
            <a:off x="4118033" y="125496"/>
            <a:ext cx="3769149" cy="34569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Silhouette Scores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showing a diagram&#10;&#10;Description automatically generated with medium confidence">
            <a:extLst>
              <a:ext uri="{FF2B5EF4-FFF2-40B4-BE49-F238E27FC236}">
                <a16:creationId xmlns:a16="http://schemas.microsoft.com/office/drawing/2014/main" id="{80F57CF8-13DE-B1BD-CEF1-1BD2A55FB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8" y="601529"/>
            <a:ext cx="3010426" cy="2210643"/>
          </a:xfrm>
          <a:prstGeom prst="rect">
            <a:avLst/>
          </a:prstGeom>
        </p:spPr>
      </p:pic>
      <p:pic>
        <p:nvPicPr>
          <p:cNvPr id="5" name="Picture 4" descr="A graph showing a number of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6B18B0E-31D5-2FC6-A33F-05483F33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84" y="601529"/>
            <a:ext cx="2893509" cy="2210643"/>
          </a:xfrm>
          <a:prstGeom prst="rect">
            <a:avLst/>
          </a:prstGeom>
        </p:spPr>
      </p:pic>
      <p:pic>
        <p:nvPicPr>
          <p:cNvPr id="16" name="Picture 15" descr="A graph showing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E105A3C2-6DA0-84AE-CFC7-5F0AE058B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47" y="601529"/>
            <a:ext cx="2805795" cy="2193021"/>
          </a:xfrm>
          <a:prstGeom prst="rect">
            <a:avLst/>
          </a:prstGeom>
        </p:spPr>
      </p:pic>
      <p:pic>
        <p:nvPicPr>
          <p:cNvPr id="20" name="Picture 19" descr="A graph showing different colored shapes&#10;&#10;Description automatically generated">
            <a:extLst>
              <a:ext uri="{FF2B5EF4-FFF2-40B4-BE49-F238E27FC236}">
                <a16:creationId xmlns:a16="http://schemas.microsoft.com/office/drawing/2014/main" id="{291789FD-4796-713F-21EE-0F22B71F7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58" y="601528"/>
            <a:ext cx="2738066" cy="2193021"/>
          </a:xfrm>
          <a:prstGeom prst="rect">
            <a:avLst/>
          </a:prstGeom>
        </p:spPr>
      </p:pic>
      <p:pic>
        <p:nvPicPr>
          <p:cNvPr id="22" name="Picture 21" descr="A colorful graph with red line&#10;&#10;Description automatically generated with medium confidence">
            <a:extLst>
              <a:ext uri="{FF2B5EF4-FFF2-40B4-BE49-F238E27FC236}">
                <a16:creationId xmlns:a16="http://schemas.microsoft.com/office/drawing/2014/main" id="{1136D823-D6C2-027A-B15F-449F178697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8" y="3965593"/>
            <a:ext cx="2762789" cy="2145958"/>
          </a:xfrm>
          <a:prstGeom prst="rect">
            <a:avLst/>
          </a:prstGeom>
        </p:spPr>
      </p:pic>
      <p:pic>
        <p:nvPicPr>
          <p:cNvPr id="25" name="Picture 24" descr="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D166770-2758-14EF-5DC8-9D7C7E486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35" y="3980959"/>
            <a:ext cx="2762664" cy="2130592"/>
          </a:xfrm>
          <a:prstGeom prst="rect">
            <a:avLst/>
          </a:prstGeom>
        </p:spPr>
      </p:pic>
      <p:pic>
        <p:nvPicPr>
          <p:cNvPr id="27" name="Picture 26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AD283BAB-DE04-7E78-BBA5-86090649B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47" y="4023232"/>
            <a:ext cx="2777477" cy="2088319"/>
          </a:xfrm>
          <a:prstGeom prst="rect">
            <a:avLst/>
          </a:prstGeom>
        </p:spPr>
      </p:pic>
      <p:pic>
        <p:nvPicPr>
          <p:cNvPr id="29" name="Picture 28" descr="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E44F737-1640-19B8-9B43-E156F6012E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99" y="4004951"/>
            <a:ext cx="2796909" cy="21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7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F6AF-9ADB-F6A9-9177-F581EFFC2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52" y="132998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User Interactions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973EC-668A-831A-FF01-A92AC8044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70" r="19740"/>
          <a:stretch/>
        </p:blipFill>
        <p:spPr>
          <a:xfrm>
            <a:off x="7395438" y="99101"/>
            <a:ext cx="4488714" cy="3576825"/>
          </a:xfrm>
          <a:custGeom>
            <a:avLst/>
            <a:gdLst/>
            <a:ahLst/>
            <a:cxnLst/>
            <a:rect l="l" t="t" r="r" b="b"/>
            <a:pathLst>
              <a:path w="4488714" h="3576825">
                <a:moveTo>
                  <a:pt x="713492" y="15"/>
                </a:moveTo>
                <a:cubicBezTo>
                  <a:pt x="723739" y="278"/>
                  <a:pt x="734339" y="3967"/>
                  <a:pt x="743942" y="5139"/>
                </a:cubicBezTo>
                <a:cubicBezTo>
                  <a:pt x="955929" y="31374"/>
                  <a:pt x="1167914" y="59717"/>
                  <a:pt x="1380134" y="84780"/>
                </a:cubicBezTo>
                <a:cubicBezTo>
                  <a:pt x="1578535" y="108204"/>
                  <a:pt x="1778340" y="113591"/>
                  <a:pt x="1977677" y="125771"/>
                </a:cubicBezTo>
                <a:cubicBezTo>
                  <a:pt x="2218942" y="140529"/>
                  <a:pt x="2459740" y="161377"/>
                  <a:pt x="2699600" y="194169"/>
                </a:cubicBezTo>
                <a:cubicBezTo>
                  <a:pt x="2866144" y="217126"/>
                  <a:pt x="3034328" y="233053"/>
                  <a:pt x="3203214" y="214783"/>
                </a:cubicBezTo>
                <a:cubicBezTo>
                  <a:pt x="3211646" y="213845"/>
                  <a:pt x="3221250" y="210801"/>
                  <a:pt x="3228277" y="213845"/>
                </a:cubicBezTo>
                <a:cubicBezTo>
                  <a:pt x="3310262" y="248045"/>
                  <a:pt x="3399740" y="223449"/>
                  <a:pt x="3484768" y="244999"/>
                </a:cubicBezTo>
                <a:cubicBezTo>
                  <a:pt x="3462984" y="328154"/>
                  <a:pt x="3369523" y="321361"/>
                  <a:pt x="3316820" y="378984"/>
                </a:cubicBezTo>
                <a:cubicBezTo>
                  <a:pt x="3402785" y="401939"/>
                  <a:pt x="3480084" y="425129"/>
                  <a:pt x="3558554" y="442462"/>
                </a:cubicBezTo>
                <a:cubicBezTo>
                  <a:pt x="3641709" y="460733"/>
                  <a:pt x="3712214" y="510158"/>
                  <a:pt x="3793494" y="532176"/>
                </a:cubicBezTo>
                <a:cubicBezTo>
                  <a:pt x="3810829" y="536861"/>
                  <a:pt x="3831676" y="553257"/>
                  <a:pt x="3837766" y="569186"/>
                </a:cubicBezTo>
                <a:cubicBezTo>
                  <a:pt x="3857442" y="620719"/>
                  <a:pt x="4250260" y="765244"/>
                  <a:pt x="4203881" y="811154"/>
                </a:cubicBezTo>
                <a:cubicBezTo>
                  <a:pt x="4184673" y="830128"/>
                  <a:pt x="4159844" y="843714"/>
                  <a:pt x="4133843" y="862453"/>
                </a:cubicBezTo>
                <a:cubicBezTo>
                  <a:pt x="4172962" y="897823"/>
                  <a:pt x="4216998" y="913283"/>
                  <a:pt x="4263846" y="923823"/>
                </a:cubicBezTo>
                <a:cubicBezTo>
                  <a:pt x="4277901" y="927103"/>
                  <a:pt x="4291721" y="933661"/>
                  <a:pt x="4293126" y="949590"/>
                </a:cubicBezTo>
                <a:cubicBezTo>
                  <a:pt x="4294531" y="966220"/>
                  <a:pt x="4280242" y="972778"/>
                  <a:pt x="4268297" y="980509"/>
                </a:cubicBezTo>
                <a:cubicBezTo>
                  <a:pt x="4251666" y="991283"/>
                  <a:pt x="4235503" y="1000654"/>
                  <a:pt x="4214422" y="1002059"/>
                </a:cubicBezTo>
                <a:cubicBezTo>
                  <a:pt x="4179754" y="1004167"/>
                  <a:pt x="4163124" y="1034149"/>
                  <a:pt x="4142980" y="1056636"/>
                </a:cubicBezTo>
                <a:cubicBezTo>
                  <a:pt x="4131736" y="1069286"/>
                  <a:pt x="4126114" y="1094817"/>
                  <a:pt x="4145790" y="1099268"/>
                </a:cubicBezTo>
                <a:cubicBezTo>
                  <a:pt x="4193106" y="1110043"/>
                  <a:pt x="4189358" y="1141197"/>
                  <a:pt x="4188188" y="1176567"/>
                </a:cubicBezTo>
                <a:cubicBezTo>
                  <a:pt x="4186548" y="1220370"/>
                  <a:pt x="4158673" y="1240514"/>
                  <a:pt x="4124474" y="1257380"/>
                </a:cubicBezTo>
                <a:cubicBezTo>
                  <a:pt x="4112762" y="1263235"/>
                  <a:pt x="4096132" y="1263000"/>
                  <a:pt x="4091680" y="1281271"/>
                </a:cubicBezTo>
                <a:cubicBezTo>
                  <a:pt x="4110888" y="1298606"/>
                  <a:pt x="4134312" y="1284551"/>
                  <a:pt x="4154926" y="1289469"/>
                </a:cubicBezTo>
                <a:cubicBezTo>
                  <a:pt x="4172025" y="1293452"/>
                  <a:pt x="4200368" y="1291344"/>
                  <a:pt x="4176944" y="1323200"/>
                </a:cubicBezTo>
                <a:cubicBezTo>
                  <a:pt x="4170150" y="1332335"/>
                  <a:pt x="4178114" y="1339363"/>
                  <a:pt x="4186782" y="1340066"/>
                </a:cubicBezTo>
                <a:cubicBezTo>
                  <a:pt x="4256117" y="1347327"/>
                  <a:pt x="4224260" y="1411743"/>
                  <a:pt x="4246513" y="1445708"/>
                </a:cubicBezTo>
                <a:cubicBezTo>
                  <a:pt x="4252602" y="1455076"/>
                  <a:pt x="4246044" y="1471239"/>
                  <a:pt x="4236440" y="1475221"/>
                </a:cubicBezTo>
                <a:cubicBezTo>
                  <a:pt x="4175069" y="1501456"/>
                  <a:pt x="4166637" y="1563998"/>
                  <a:pt x="4136888" y="1617873"/>
                </a:cubicBezTo>
                <a:cubicBezTo>
                  <a:pt x="4169214" y="1639188"/>
                  <a:pt x="4207863" y="1643873"/>
                  <a:pt x="4242764" y="1657693"/>
                </a:cubicBezTo>
                <a:cubicBezTo>
                  <a:pt x="4279072" y="1672216"/>
                  <a:pt x="4279072" y="1682991"/>
                  <a:pt x="4249089" y="1725153"/>
                </a:cubicBezTo>
                <a:cubicBezTo>
                  <a:pt x="4327090" y="1734290"/>
                  <a:pt x="4327090" y="1734290"/>
                  <a:pt x="4302964" y="1800579"/>
                </a:cubicBezTo>
                <a:cubicBezTo>
                  <a:pt x="4368318" y="1806669"/>
                  <a:pt x="4411417" y="1838057"/>
                  <a:pt x="4421488" y="1906689"/>
                </a:cubicBezTo>
                <a:cubicBezTo>
                  <a:pt x="4426408" y="1939951"/>
                  <a:pt x="4455922" y="1955644"/>
                  <a:pt x="4488714" y="1977897"/>
                </a:cubicBezTo>
                <a:cubicBezTo>
                  <a:pt x="4447958" y="1999448"/>
                  <a:pt x="4420318" y="2044421"/>
                  <a:pt x="4372767" y="1996870"/>
                </a:cubicBezTo>
                <a:cubicBezTo>
                  <a:pt x="4355434" y="1979537"/>
                  <a:pt x="4357072" y="2001555"/>
                  <a:pt x="4354731" y="2007880"/>
                </a:cubicBezTo>
                <a:cubicBezTo>
                  <a:pt x="4349110" y="2023339"/>
                  <a:pt x="4360820" y="2033646"/>
                  <a:pt x="4368551" y="2045357"/>
                </a:cubicBezTo>
                <a:cubicBezTo>
                  <a:pt x="4376046" y="2057070"/>
                  <a:pt x="4384948" y="2069484"/>
                  <a:pt x="4387056" y="2082603"/>
                </a:cubicBezTo>
                <a:cubicBezTo>
                  <a:pt x="4388460" y="2091738"/>
                  <a:pt x="4381668" y="2105088"/>
                  <a:pt x="4374173" y="2111882"/>
                </a:cubicBezTo>
                <a:cubicBezTo>
                  <a:pt x="4334820" y="2147720"/>
                  <a:pt x="4358244" y="2228299"/>
                  <a:pt x="4283756" y="2238606"/>
                </a:cubicBezTo>
                <a:cubicBezTo>
                  <a:pt x="4250260" y="2243289"/>
                  <a:pt x="4234098" y="2272804"/>
                  <a:pt x="4209503" y="2288966"/>
                </a:cubicBezTo>
                <a:cubicBezTo>
                  <a:pt x="4124006" y="2345418"/>
                  <a:pt x="4066851" y="2418032"/>
                  <a:pt x="4040383" y="2517817"/>
                </a:cubicBezTo>
                <a:cubicBezTo>
                  <a:pt x="4033122" y="2545457"/>
                  <a:pt x="4005246" y="2567711"/>
                  <a:pt x="3987210" y="2592071"/>
                </a:cubicBezTo>
                <a:cubicBezTo>
                  <a:pt x="3995878" y="2609873"/>
                  <a:pt x="4043193" y="2571458"/>
                  <a:pt x="4026563" y="2618305"/>
                </a:cubicBezTo>
                <a:cubicBezTo>
                  <a:pt x="4013914" y="2653442"/>
                  <a:pt x="3981588" y="2675226"/>
                  <a:pt x="3951137" y="2696074"/>
                </a:cubicBezTo>
                <a:cubicBezTo>
                  <a:pt x="3916470" y="2719731"/>
                  <a:pt x="3878055" y="2738704"/>
                  <a:pt x="3862360" y="2782506"/>
                </a:cubicBezTo>
                <a:cubicBezTo>
                  <a:pt x="3859081" y="2791877"/>
                  <a:pt x="3848540" y="2801714"/>
                  <a:pt x="3839172" y="2805463"/>
                </a:cubicBezTo>
                <a:cubicBezTo>
                  <a:pt x="3350549" y="3576343"/>
                  <a:pt x="2147734" y="3581495"/>
                  <a:pt x="2009066" y="3576107"/>
                </a:cubicBezTo>
                <a:cubicBezTo>
                  <a:pt x="1841116" y="3569315"/>
                  <a:pt x="1682302" y="3521764"/>
                  <a:pt x="1526534" y="3462502"/>
                </a:cubicBezTo>
                <a:cubicBezTo>
                  <a:pt x="1460712" y="3437439"/>
                  <a:pt x="1399577" y="3401835"/>
                  <a:pt x="1335628" y="3374195"/>
                </a:cubicBezTo>
                <a:cubicBezTo>
                  <a:pt x="1247321" y="3336013"/>
                  <a:pt x="1179158" y="3263165"/>
                  <a:pt x="1091084" y="3232479"/>
                </a:cubicBezTo>
                <a:cubicBezTo>
                  <a:pt x="1000434" y="3200857"/>
                  <a:pt x="922901" y="3143000"/>
                  <a:pt x="829673" y="3118405"/>
                </a:cubicBezTo>
                <a:cubicBezTo>
                  <a:pt x="780484" y="3105288"/>
                  <a:pt x="732933" y="3081631"/>
                  <a:pt x="740662" y="3013935"/>
                </a:cubicBezTo>
                <a:cubicBezTo>
                  <a:pt x="742771" y="2994727"/>
                  <a:pt x="729888" y="2979034"/>
                  <a:pt x="709509" y="2984656"/>
                </a:cubicBezTo>
                <a:cubicBezTo>
                  <a:pt x="670626" y="2995196"/>
                  <a:pt x="653058" y="2967321"/>
                  <a:pt x="631507" y="2946474"/>
                </a:cubicBezTo>
                <a:cubicBezTo>
                  <a:pt x="593093" y="2909465"/>
                  <a:pt x="556552" y="2870113"/>
                  <a:pt x="495415" y="2864022"/>
                </a:cubicBezTo>
                <a:cubicBezTo>
                  <a:pt x="507126" y="2834976"/>
                  <a:pt x="527037" y="2839193"/>
                  <a:pt x="545308" y="2845283"/>
                </a:cubicBezTo>
                <a:cubicBezTo>
                  <a:pt x="593327" y="2861212"/>
                  <a:pt x="640877" y="2879248"/>
                  <a:pt x="688896" y="2895176"/>
                </a:cubicBezTo>
                <a:cubicBezTo>
                  <a:pt x="720284" y="2905483"/>
                  <a:pt x="751438" y="2920006"/>
                  <a:pt x="793367" y="2908527"/>
                </a:cubicBezTo>
                <a:cubicBezTo>
                  <a:pt x="757294" y="2849968"/>
                  <a:pt x="695923" y="2839427"/>
                  <a:pt x="646265" y="2821391"/>
                </a:cubicBezTo>
                <a:cubicBezTo>
                  <a:pt x="584192" y="2798670"/>
                  <a:pt x="547651" y="2755803"/>
                  <a:pt x="503847" y="2708019"/>
                </a:cubicBezTo>
                <a:cubicBezTo>
                  <a:pt x="549524" y="2696541"/>
                  <a:pt x="577867" y="2731678"/>
                  <a:pt x="613705" y="2729803"/>
                </a:cubicBezTo>
                <a:cubicBezTo>
                  <a:pt x="615580" y="2723714"/>
                  <a:pt x="618859" y="2714813"/>
                  <a:pt x="618390" y="2714577"/>
                </a:cubicBezTo>
                <a:cubicBezTo>
                  <a:pt x="559831" y="2688343"/>
                  <a:pt x="532425" y="2639153"/>
                  <a:pt x="523289" y="2579656"/>
                </a:cubicBezTo>
                <a:cubicBezTo>
                  <a:pt x="518605" y="2548972"/>
                  <a:pt x="497289" y="2539368"/>
                  <a:pt x="476207" y="2525313"/>
                </a:cubicBezTo>
                <a:cubicBezTo>
                  <a:pt x="402656" y="2475421"/>
                  <a:pt x="324889" y="2430213"/>
                  <a:pt x="264455" y="2361581"/>
                </a:cubicBezTo>
                <a:cubicBezTo>
                  <a:pt x="334259" y="2370716"/>
                  <a:pt x="390242" y="2415455"/>
                  <a:pt x="465433" y="2434663"/>
                </a:cubicBezTo>
                <a:cubicBezTo>
                  <a:pt x="405702" y="2359238"/>
                  <a:pt x="328402" y="2321058"/>
                  <a:pt x="257897" y="2275380"/>
                </a:cubicBezTo>
                <a:cubicBezTo>
                  <a:pt x="225806" y="2254533"/>
                  <a:pt x="196059" y="2227830"/>
                  <a:pt x="157174" y="2216586"/>
                </a:cubicBezTo>
                <a:cubicBezTo>
                  <a:pt x="143354" y="2212604"/>
                  <a:pt x="120633" y="2204172"/>
                  <a:pt x="131643" y="2181919"/>
                </a:cubicBezTo>
                <a:cubicBezTo>
                  <a:pt x="141011" y="2163415"/>
                  <a:pt x="159516" y="2169035"/>
                  <a:pt x="176382" y="2174423"/>
                </a:cubicBezTo>
                <a:cubicBezTo>
                  <a:pt x="216905" y="2187776"/>
                  <a:pt x="258834" y="2188009"/>
                  <a:pt x="313646" y="2187776"/>
                </a:cubicBezTo>
                <a:cubicBezTo>
                  <a:pt x="267735" y="2126639"/>
                  <a:pt x="183643" y="2144910"/>
                  <a:pt x="144292" y="2080728"/>
                </a:cubicBezTo>
                <a:cubicBezTo>
                  <a:pt x="193481" y="2069484"/>
                  <a:pt x="231428" y="2092674"/>
                  <a:pt x="271249" y="2097124"/>
                </a:cubicBezTo>
                <a:cubicBezTo>
                  <a:pt x="307321" y="2101106"/>
                  <a:pt x="316222" y="2090332"/>
                  <a:pt x="307790" y="2054961"/>
                </a:cubicBezTo>
                <a:cubicBezTo>
                  <a:pt x="294673" y="1999915"/>
                  <a:pt x="314349" y="1971806"/>
                  <a:pt x="366818" y="1986798"/>
                </a:cubicBezTo>
                <a:cubicBezTo>
                  <a:pt x="415539" y="2000852"/>
                  <a:pt x="420692" y="1980240"/>
                  <a:pt x="407575" y="1948852"/>
                </a:cubicBezTo>
                <a:cubicBezTo>
                  <a:pt x="388836" y="1903176"/>
                  <a:pt x="410151" y="1867805"/>
                  <a:pt x="424674" y="1829390"/>
                </a:cubicBezTo>
                <a:cubicBezTo>
                  <a:pt x="446928" y="1770831"/>
                  <a:pt x="437558" y="1742253"/>
                  <a:pt x="389539" y="1698685"/>
                </a:cubicBezTo>
                <a:cubicBezTo>
                  <a:pt x="362602" y="1674323"/>
                  <a:pt x="333557" y="1653711"/>
                  <a:pt x="294438" y="1632630"/>
                </a:cubicBezTo>
                <a:cubicBezTo>
                  <a:pt x="384620" y="1621152"/>
                  <a:pt x="289988" y="1582503"/>
                  <a:pt x="321844" y="1558376"/>
                </a:cubicBezTo>
                <a:cubicBezTo>
                  <a:pt x="385557" y="1548538"/>
                  <a:pt x="437558" y="1625368"/>
                  <a:pt x="524227" y="1603350"/>
                </a:cubicBezTo>
                <a:cubicBezTo>
                  <a:pt x="417179" y="1536825"/>
                  <a:pt x="298889" y="1515041"/>
                  <a:pt x="221356" y="1426500"/>
                </a:cubicBezTo>
                <a:cubicBezTo>
                  <a:pt x="239158" y="1406355"/>
                  <a:pt x="256960" y="1425094"/>
                  <a:pt x="272186" y="1417599"/>
                </a:cubicBezTo>
                <a:cubicBezTo>
                  <a:pt x="271717" y="1412914"/>
                  <a:pt x="272889" y="1405886"/>
                  <a:pt x="270077" y="1403779"/>
                </a:cubicBezTo>
                <a:cubicBezTo>
                  <a:pt x="212221" y="1355525"/>
                  <a:pt x="211283" y="1354355"/>
                  <a:pt x="273356" y="1318749"/>
                </a:cubicBezTo>
                <a:cubicBezTo>
                  <a:pt x="295141" y="1306335"/>
                  <a:pt x="293267" y="1295325"/>
                  <a:pt x="281790" y="1279632"/>
                </a:cubicBezTo>
                <a:cubicBezTo>
                  <a:pt x="273590" y="1268622"/>
                  <a:pt x="263753" y="1258784"/>
                  <a:pt x="268438" y="1234657"/>
                </a:cubicBezTo>
                <a:cubicBezTo>
                  <a:pt x="302402" y="1265578"/>
                  <a:pt x="466603" y="1255505"/>
                  <a:pt x="495649" y="1252226"/>
                </a:cubicBezTo>
                <a:cubicBezTo>
                  <a:pt x="528208" y="1248713"/>
                  <a:pt x="560299" y="1233721"/>
                  <a:pt x="594497" y="1241919"/>
                </a:cubicBezTo>
                <a:cubicBezTo>
                  <a:pt x="621903" y="1248479"/>
                  <a:pt x="748860" y="1311957"/>
                  <a:pt x="766898" y="1239109"/>
                </a:cubicBezTo>
                <a:cubicBezTo>
                  <a:pt x="767835" y="1235595"/>
                  <a:pt x="819132" y="1243794"/>
                  <a:pt x="846773" y="1247776"/>
                </a:cubicBezTo>
                <a:cubicBezTo>
                  <a:pt x="871134" y="1251055"/>
                  <a:pt x="898540" y="1265578"/>
                  <a:pt x="914936" y="1236532"/>
                </a:cubicBezTo>
                <a:cubicBezTo>
                  <a:pt x="924540" y="1219433"/>
                  <a:pt x="884954" y="1186405"/>
                  <a:pt x="849584" y="1183594"/>
                </a:cubicBezTo>
                <a:cubicBezTo>
                  <a:pt x="818898" y="1181017"/>
                  <a:pt x="786807" y="1177269"/>
                  <a:pt x="757528" y="1184296"/>
                </a:cubicBezTo>
                <a:cubicBezTo>
                  <a:pt x="721456" y="1192730"/>
                  <a:pt x="702014" y="1179144"/>
                  <a:pt x="691941" y="1149864"/>
                </a:cubicBezTo>
                <a:cubicBezTo>
                  <a:pt x="680698" y="1117539"/>
                  <a:pt x="659147" y="1102547"/>
                  <a:pt x="629400" y="1087555"/>
                </a:cubicBezTo>
                <a:cubicBezTo>
                  <a:pt x="557253" y="1051250"/>
                  <a:pt x="487920" y="1009321"/>
                  <a:pt x="408747" y="988239"/>
                </a:cubicBezTo>
                <a:cubicBezTo>
                  <a:pt x="393052" y="984022"/>
                  <a:pt x="375719" y="978400"/>
                  <a:pt x="368458" y="950527"/>
                </a:cubicBezTo>
                <a:cubicBezTo>
                  <a:pt x="582786" y="992220"/>
                  <a:pt x="778141" y="1100908"/>
                  <a:pt x="999262" y="1094583"/>
                </a:cubicBezTo>
                <a:cubicBezTo>
                  <a:pt x="938829" y="1060149"/>
                  <a:pt x="868792" y="1058276"/>
                  <a:pt x="804376" y="1034149"/>
                </a:cubicBezTo>
                <a:cubicBezTo>
                  <a:pt x="850053" y="1016113"/>
                  <a:pt x="892918" y="1034852"/>
                  <a:pt x="936252" y="1045159"/>
                </a:cubicBezTo>
                <a:cubicBezTo>
                  <a:pt x="972559" y="1053591"/>
                  <a:pt x="1005353" y="1054997"/>
                  <a:pt x="1009335" y="1004636"/>
                </a:cubicBezTo>
                <a:cubicBezTo>
                  <a:pt x="1007929" y="1001356"/>
                  <a:pt x="1008163" y="997141"/>
                  <a:pt x="1008398" y="993158"/>
                </a:cubicBezTo>
                <a:cubicBezTo>
                  <a:pt x="996216" y="972311"/>
                  <a:pt x="977244" y="961536"/>
                  <a:pt x="954757" y="955445"/>
                </a:cubicBezTo>
                <a:cubicBezTo>
                  <a:pt x="941171" y="951697"/>
                  <a:pt x="923135" y="946075"/>
                  <a:pt x="923368" y="931085"/>
                </a:cubicBezTo>
                <a:cubicBezTo>
                  <a:pt x="924071" y="875570"/>
                  <a:pt x="880738" y="859407"/>
                  <a:pt x="837403" y="843245"/>
                </a:cubicBezTo>
                <a:cubicBezTo>
                  <a:pt x="861530" y="815605"/>
                  <a:pt x="880503" y="835983"/>
                  <a:pt x="898774" y="833876"/>
                </a:cubicBezTo>
                <a:cubicBezTo>
                  <a:pt x="910720" y="832470"/>
                  <a:pt x="921495" y="829894"/>
                  <a:pt x="921495" y="815605"/>
                </a:cubicBezTo>
                <a:cubicBezTo>
                  <a:pt x="921729" y="803658"/>
                  <a:pt x="916107" y="790072"/>
                  <a:pt x="904396" y="789839"/>
                </a:cubicBezTo>
                <a:cubicBezTo>
                  <a:pt x="831079" y="787730"/>
                  <a:pt x="790556" y="710900"/>
                  <a:pt x="714428" y="710666"/>
                </a:cubicBezTo>
                <a:cubicBezTo>
                  <a:pt x="668986" y="710666"/>
                  <a:pt x="738086" y="667332"/>
                  <a:pt x="699672" y="649295"/>
                </a:cubicBezTo>
                <a:cubicBezTo>
                  <a:pt x="691238" y="645313"/>
                  <a:pt x="721690" y="639224"/>
                  <a:pt x="735276" y="640160"/>
                </a:cubicBezTo>
                <a:cubicBezTo>
                  <a:pt x="748627" y="641097"/>
                  <a:pt x="760573" y="652574"/>
                  <a:pt x="776736" y="644376"/>
                </a:cubicBezTo>
                <a:cubicBezTo>
                  <a:pt x="785637" y="615097"/>
                  <a:pt x="762682" y="604322"/>
                  <a:pt x="743708" y="596123"/>
                </a:cubicBezTo>
                <a:cubicBezTo>
                  <a:pt x="699905" y="577150"/>
                  <a:pt x="657274" y="554195"/>
                  <a:pt x="609255" y="547401"/>
                </a:cubicBezTo>
                <a:cubicBezTo>
                  <a:pt x="592156" y="545059"/>
                  <a:pt x="633850" y="513671"/>
                  <a:pt x="642048" y="502662"/>
                </a:cubicBezTo>
                <a:cubicBezTo>
                  <a:pt x="448801" y="386949"/>
                  <a:pt x="216437" y="392804"/>
                  <a:pt x="0" y="299342"/>
                </a:cubicBezTo>
                <a:cubicBezTo>
                  <a:pt x="47785" y="281073"/>
                  <a:pt x="82921" y="294424"/>
                  <a:pt x="115480" y="297235"/>
                </a:cubicBezTo>
                <a:cubicBezTo>
                  <a:pt x="196760" y="304261"/>
                  <a:pt x="277105" y="318784"/>
                  <a:pt x="358151" y="327451"/>
                </a:cubicBezTo>
                <a:cubicBezTo>
                  <a:pt x="397971" y="331667"/>
                  <a:pt x="434981" y="347596"/>
                  <a:pt x="479486" y="322299"/>
                </a:cubicBezTo>
                <a:cubicBezTo>
                  <a:pt x="509235" y="305433"/>
                  <a:pt x="556786" y="323703"/>
                  <a:pt x="593327" y="338695"/>
                </a:cubicBezTo>
                <a:cubicBezTo>
                  <a:pt x="623543" y="351109"/>
                  <a:pt x="652355" y="354388"/>
                  <a:pt x="692410" y="338695"/>
                </a:cubicBezTo>
                <a:cubicBezTo>
                  <a:pt x="656103" y="329091"/>
                  <a:pt x="628228" y="320659"/>
                  <a:pt x="599651" y="314802"/>
                </a:cubicBezTo>
                <a:cubicBezTo>
                  <a:pt x="576930" y="310118"/>
                  <a:pt x="631040" y="291144"/>
                  <a:pt x="658679" y="293487"/>
                </a:cubicBezTo>
                <a:cubicBezTo>
                  <a:pt x="697329" y="296766"/>
                  <a:pt x="675545" y="284586"/>
                  <a:pt x="668986" y="267720"/>
                </a:cubicBezTo>
                <a:cubicBezTo>
                  <a:pt x="661959" y="249684"/>
                  <a:pt x="682806" y="244063"/>
                  <a:pt x="695923" y="247810"/>
                </a:cubicBezTo>
                <a:cubicBezTo>
                  <a:pt x="746284" y="262568"/>
                  <a:pt x="796411" y="236567"/>
                  <a:pt x="848413" y="257649"/>
                </a:cubicBezTo>
                <a:cubicBezTo>
                  <a:pt x="835295" y="205647"/>
                  <a:pt x="806952" y="182926"/>
                  <a:pt x="747690" y="175664"/>
                </a:cubicBezTo>
                <a:cubicBezTo>
                  <a:pt x="725437" y="172854"/>
                  <a:pt x="702248" y="177070"/>
                  <a:pt x="683040" y="162078"/>
                </a:cubicBezTo>
                <a:cubicBezTo>
                  <a:pt x="672030" y="153413"/>
                  <a:pt x="659616" y="143106"/>
                  <a:pt x="668283" y="127177"/>
                </a:cubicBezTo>
                <a:cubicBezTo>
                  <a:pt x="674373" y="115933"/>
                  <a:pt x="687491" y="115933"/>
                  <a:pt x="698266" y="119682"/>
                </a:cubicBezTo>
                <a:cubicBezTo>
                  <a:pt x="746519" y="136313"/>
                  <a:pt x="796880" y="142403"/>
                  <a:pt x="847241" y="148494"/>
                </a:cubicBezTo>
                <a:cubicBezTo>
                  <a:pt x="854972" y="149430"/>
                  <a:pt x="863637" y="152476"/>
                  <a:pt x="872305" y="137015"/>
                </a:cubicBezTo>
                <a:cubicBezTo>
                  <a:pt x="778141" y="111951"/>
                  <a:pt x="688662" y="76347"/>
                  <a:pt x="591921" y="62527"/>
                </a:cubicBezTo>
                <a:cubicBezTo>
                  <a:pt x="593327" y="55969"/>
                  <a:pt x="594732" y="49410"/>
                  <a:pt x="596138" y="42852"/>
                </a:cubicBezTo>
                <a:cubicBezTo>
                  <a:pt x="671796" y="52220"/>
                  <a:pt x="747456" y="61590"/>
                  <a:pt x="843025" y="73303"/>
                </a:cubicBezTo>
                <a:cubicBezTo>
                  <a:pt x="784231" y="36058"/>
                  <a:pt x="728717" y="48473"/>
                  <a:pt x="685149" y="15446"/>
                </a:cubicBezTo>
                <a:cubicBezTo>
                  <a:pt x="693347" y="2914"/>
                  <a:pt x="703244" y="-249"/>
                  <a:pt x="713492" y="15"/>
                </a:cubicBezTo>
                <a:close/>
              </a:path>
            </a:pathLst>
          </a:cu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2313984-1F62-98B2-8E77-86755A5C92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3318530"/>
              </p:ext>
            </p:extLst>
          </p:nvPr>
        </p:nvGraphicFramePr>
        <p:xfrm>
          <a:off x="238125" y="2509935"/>
          <a:ext cx="7245026" cy="4519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" name="Graphic 28" descr="Thumbs up sign with solid fill">
            <a:extLst>
              <a:ext uri="{FF2B5EF4-FFF2-40B4-BE49-F238E27FC236}">
                <a16:creationId xmlns:a16="http://schemas.microsoft.com/office/drawing/2014/main" id="{CE668A3C-6DAC-36D7-98A6-142CE5D0E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1089" y="5142187"/>
            <a:ext cx="385826" cy="385826"/>
          </a:xfrm>
          <a:prstGeom prst="rect">
            <a:avLst/>
          </a:prstGeom>
        </p:spPr>
      </p:pic>
      <p:pic>
        <p:nvPicPr>
          <p:cNvPr id="48" name="Graphic 47" descr="Magnifying glass with solid fill">
            <a:extLst>
              <a:ext uri="{FF2B5EF4-FFF2-40B4-BE49-F238E27FC236}">
                <a16:creationId xmlns:a16="http://schemas.microsoft.com/office/drawing/2014/main" id="{E528C163-BE7A-A030-4B0B-BF0955989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0205" y="4335312"/>
            <a:ext cx="375670" cy="375670"/>
          </a:xfrm>
          <a:prstGeom prst="rect">
            <a:avLst/>
          </a:prstGeom>
        </p:spPr>
      </p:pic>
      <p:pic>
        <p:nvPicPr>
          <p:cNvPr id="50" name="Graphic 49" descr="Cursor with solid fill">
            <a:extLst>
              <a:ext uri="{FF2B5EF4-FFF2-40B4-BE49-F238E27FC236}">
                <a16:creationId xmlns:a16="http://schemas.microsoft.com/office/drawing/2014/main" id="{7722E102-6D4C-74AC-C84E-76513EC59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24650" y="4286250"/>
            <a:ext cx="457200" cy="457200"/>
          </a:xfrm>
          <a:prstGeom prst="rect">
            <a:avLst/>
          </a:prstGeom>
        </p:spPr>
      </p:pic>
      <p:pic>
        <p:nvPicPr>
          <p:cNvPr id="52" name="Graphic 51" descr="Presentation with media with solid fill">
            <a:extLst>
              <a:ext uri="{FF2B5EF4-FFF2-40B4-BE49-F238E27FC236}">
                <a16:creationId xmlns:a16="http://schemas.microsoft.com/office/drawing/2014/main" id="{9D5289D3-D713-8C65-88B2-FDECE2707F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88780" y="4299567"/>
            <a:ext cx="408138" cy="408138"/>
          </a:xfrm>
          <a:prstGeom prst="rect">
            <a:avLst/>
          </a:prstGeom>
        </p:spPr>
      </p:pic>
      <p:pic>
        <p:nvPicPr>
          <p:cNvPr id="56" name="Graphic 55" descr="Route (Two Pins With A Path) with solid fill">
            <a:extLst>
              <a:ext uri="{FF2B5EF4-FFF2-40B4-BE49-F238E27FC236}">
                <a16:creationId xmlns:a16="http://schemas.microsoft.com/office/drawing/2014/main" id="{F62113E6-E802-A804-564B-0668CB322F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36238" y="4202451"/>
            <a:ext cx="470072" cy="470072"/>
          </a:xfrm>
          <a:prstGeom prst="rect">
            <a:avLst/>
          </a:prstGeom>
        </p:spPr>
      </p:pic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C8A043F4-5807-7BD2-8394-B53D274CB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01547"/>
              </p:ext>
            </p:extLst>
          </p:nvPr>
        </p:nvGraphicFramePr>
        <p:xfrm>
          <a:off x="9442513" y="3808430"/>
          <a:ext cx="2685244" cy="295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590">
                  <a:extLst>
                    <a:ext uri="{9D8B030D-6E8A-4147-A177-3AD203B41FA5}">
                      <a16:colId xmlns:a16="http://schemas.microsoft.com/office/drawing/2014/main" val="3638674013"/>
                    </a:ext>
                  </a:extLst>
                </a:gridCol>
                <a:gridCol w="485654">
                  <a:extLst>
                    <a:ext uri="{9D8B030D-6E8A-4147-A177-3AD203B41FA5}">
                      <a16:colId xmlns:a16="http://schemas.microsoft.com/office/drawing/2014/main" val="3497728757"/>
                    </a:ext>
                  </a:extLst>
                </a:gridCol>
              </a:tblGrid>
              <a:tr h="55975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Clicked on Dogs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110409"/>
                  </a:ext>
                </a:extLst>
              </a:tr>
              <a:tr h="55975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Manual Search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137141"/>
                  </a:ext>
                </a:extLst>
              </a:tr>
              <a:tr h="55975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Watched Video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81048"/>
                  </a:ext>
                </a:extLst>
              </a:tr>
              <a:tr h="71145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Searched for near by breeder/shelter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960575"/>
                  </a:ext>
                </a:extLst>
              </a:tr>
              <a:tr h="55975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Liked a Dog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92276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36BEFA27-189D-26F8-F964-E66F47AB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11526"/>
              </p:ext>
            </p:extLst>
          </p:nvPr>
        </p:nvGraphicFramePr>
        <p:xfrm>
          <a:off x="7624353" y="3832392"/>
          <a:ext cx="1788998" cy="2926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998">
                  <a:extLst>
                    <a:ext uri="{9D8B030D-6E8A-4147-A177-3AD203B41FA5}">
                      <a16:colId xmlns:a16="http://schemas.microsoft.com/office/drawing/2014/main" val="1000670356"/>
                    </a:ext>
                  </a:extLst>
                </a:gridCol>
              </a:tblGrid>
              <a:tr h="2286333">
                <a:tc>
                  <a:txBody>
                    <a:bodyPr/>
                    <a:lstStyle/>
                    <a:p>
                      <a:pPr algn="ctr"/>
                      <a:b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b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b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</a:br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Implicit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729578"/>
                  </a:ext>
                </a:extLst>
              </a:tr>
              <a:tr h="64017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Explicit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154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3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 structure">
            <a:extLst>
              <a:ext uri="{FF2B5EF4-FFF2-40B4-BE49-F238E27FC236}">
                <a16:creationId xmlns:a16="http://schemas.microsoft.com/office/drawing/2014/main" id="{EB34A3B3-157C-6E61-39C9-E5D8BEF29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1005" cy="685800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46F1A6-2322-3ADA-891A-57B4A3511F36}"/>
              </a:ext>
            </a:extLst>
          </p:cNvPr>
          <p:cNvSpPr/>
          <p:nvPr/>
        </p:nvSpPr>
        <p:spPr>
          <a:xfrm>
            <a:off x="311849" y="152400"/>
            <a:ext cx="3683438" cy="75442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bg1"/>
                </a:solidFill>
                <a:latin typeface="Bradley Hand ITC" panose="03070402050302030203" pitchFamily="66" charset="0"/>
                <a:ea typeface="+mj-ea"/>
                <a:cs typeface="+mj-cs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2793347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11265</TotalTime>
  <Words>674</Words>
  <Application>Microsoft Office PowerPoint</Application>
  <PresentationFormat>Widescreen</PresentationFormat>
  <Paragraphs>187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Arabic Typesetting</vt:lpstr>
      <vt:lpstr>Arial</vt:lpstr>
      <vt:lpstr>Arial Black</vt:lpstr>
      <vt:lpstr>Bradley Hand ITC</vt:lpstr>
      <vt:lpstr>Calibri</vt:lpstr>
      <vt:lpstr>Calibri Light</vt:lpstr>
      <vt:lpstr>Times New Roman</vt:lpstr>
      <vt:lpstr>1_Office Theme</vt:lpstr>
      <vt:lpstr>Office Theme</vt:lpstr>
      <vt:lpstr>Fur Ever Search (Data-Driven Dog Breed Recommendation Platform)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Interactions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Gowthami Kamatam</dc:creator>
  <cp:lastModifiedBy>Puligundla, Jashwanth Chowdary</cp:lastModifiedBy>
  <cp:revision>187</cp:revision>
  <cp:lastPrinted>2023-11-28T02:47:23Z</cp:lastPrinted>
  <dcterms:created xsi:type="dcterms:W3CDTF">2023-10-08T21:52:46Z</dcterms:created>
  <dcterms:modified xsi:type="dcterms:W3CDTF">2023-12-24T16:51:31Z</dcterms:modified>
</cp:coreProperties>
</file>